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771" r:id="rId1"/>
    <p:sldMasterId id="2147483783" r:id="rId2"/>
  </p:sldMasterIdLst>
  <p:notesMasterIdLst>
    <p:notesMasterId r:id="rId59"/>
  </p:notesMasterIdLst>
  <p:handoutMasterIdLst>
    <p:handoutMasterId r:id="rId60"/>
  </p:handoutMasterIdLst>
  <p:sldIdLst>
    <p:sldId id="365" r:id="rId3"/>
    <p:sldId id="533" r:id="rId4"/>
    <p:sldId id="366" r:id="rId5"/>
    <p:sldId id="381" r:id="rId6"/>
    <p:sldId id="350" r:id="rId7"/>
    <p:sldId id="349" r:id="rId8"/>
    <p:sldId id="370" r:id="rId9"/>
    <p:sldId id="367" r:id="rId10"/>
    <p:sldId id="371" r:id="rId11"/>
    <p:sldId id="351" r:id="rId12"/>
    <p:sldId id="369" r:id="rId13"/>
    <p:sldId id="377" r:id="rId14"/>
    <p:sldId id="376" r:id="rId15"/>
    <p:sldId id="375" r:id="rId16"/>
    <p:sldId id="544" r:id="rId17"/>
    <p:sldId id="541" r:id="rId18"/>
    <p:sldId id="542" r:id="rId19"/>
    <p:sldId id="543" r:id="rId20"/>
    <p:sldId id="354" r:id="rId21"/>
    <p:sldId id="378" r:id="rId22"/>
    <p:sldId id="536" r:id="rId23"/>
    <p:sldId id="537" r:id="rId24"/>
    <p:sldId id="438" r:id="rId25"/>
    <p:sldId id="441" r:id="rId26"/>
    <p:sldId id="437" r:id="rId27"/>
    <p:sldId id="439" r:id="rId28"/>
    <p:sldId id="440" r:id="rId29"/>
    <p:sldId id="442" r:id="rId30"/>
    <p:sldId id="534" r:id="rId31"/>
    <p:sldId id="535" r:id="rId32"/>
    <p:sldId id="455" r:id="rId33"/>
    <p:sldId id="356" r:id="rId34"/>
    <p:sldId id="449" r:id="rId35"/>
    <p:sldId id="511" r:id="rId36"/>
    <p:sldId id="538" r:id="rId37"/>
    <p:sldId id="539" r:id="rId38"/>
    <p:sldId id="540" r:id="rId39"/>
    <p:sldId id="471" r:id="rId40"/>
    <p:sldId id="389" r:id="rId41"/>
    <p:sldId id="410" r:id="rId42"/>
    <p:sldId id="411" r:id="rId43"/>
    <p:sldId id="412" r:id="rId44"/>
    <p:sldId id="414" r:id="rId45"/>
    <p:sldId id="519" r:id="rId46"/>
    <p:sldId id="532" r:id="rId47"/>
    <p:sldId id="360" r:id="rId48"/>
    <p:sldId id="546" r:id="rId49"/>
    <p:sldId id="547" r:id="rId50"/>
    <p:sldId id="548" r:id="rId51"/>
    <p:sldId id="362" r:id="rId52"/>
    <p:sldId id="372" r:id="rId53"/>
    <p:sldId id="373" r:id="rId54"/>
    <p:sldId id="374" r:id="rId55"/>
    <p:sldId id="459" r:id="rId56"/>
    <p:sldId id="363" r:id="rId57"/>
    <p:sldId id="364" r:id="rId5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60"/>
  </p:normalViewPr>
  <p:slideViewPr>
    <p:cSldViewPr>
      <p:cViewPr varScale="1">
        <p:scale>
          <a:sx n="128" d="100"/>
          <a:sy n="128" d="100"/>
        </p:scale>
        <p:origin x="17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9C6EE3-8B1B-6D0E-0905-9783CDC6E0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Gill Sans MT" panose="020B0502020104020203" pitchFamily="34" charset="0"/>
                <a:cs typeface="Arial" charset="0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7BAB3-0DC2-BF15-0E1C-9E2F129571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Gill Sans MT" panose="020B0502020104020203" pitchFamily="34" charset="0"/>
                <a:cs typeface="Arial" charset="0"/>
              </a:defRPr>
            </a:lvl1pPr>
          </a:lstStyle>
          <a:p>
            <a:pPr>
              <a:defRPr/>
            </a:pPr>
            <a:fld id="{DF39D093-4468-DF42-B9FC-2666A44C8E6E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711B8-CDE6-55AB-52CB-6E2CA16339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Gill Sans MT" panose="020B0502020104020203" pitchFamily="34" charset="0"/>
                <a:cs typeface="Arial" charset="0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CA0B8-F4D2-06C9-198D-D353A81D00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6D504DC-B144-3C41-8EE5-AA272D34B510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92118F-409A-C9D3-9B9B-86FE6BFBC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Gill Sans MT" panose="020B0502020104020203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B9327-9D3D-4469-531C-4D93F808E6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Gill Sans MT" panose="020B0502020104020203" pitchFamily="34" charset="0"/>
                <a:cs typeface="Arial" charset="0"/>
              </a:defRPr>
            </a:lvl1pPr>
          </a:lstStyle>
          <a:p>
            <a:pPr>
              <a:defRPr/>
            </a:pPr>
            <a:fld id="{6EC80C3B-EEF5-344C-A7B1-62DBA8A99293}" type="datetimeFigureOut">
              <a:rPr lang="en-US"/>
              <a:pPr>
                <a:defRPr/>
              </a:pPr>
              <a:t>3/10/23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94372B5-7312-1C67-F3F9-93F6C74023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65D8DBB-BA7D-44C5-DA56-18CE28B09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88FF1-47A6-351E-EE0C-A74D017649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Gill Sans MT" panose="020B0502020104020203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35094-D198-93F3-28D3-4F37D1B7B4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E4EC814-C994-7B4E-8AAF-2D70118470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276">
            <a:extLst>
              <a:ext uri="{FF2B5EF4-FFF2-40B4-BE49-F238E27FC236}">
                <a16:creationId xmlns:a16="http://schemas.microsoft.com/office/drawing/2014/main" id="{FC5CFC0D-87FA-F0F9-F14D-0CB1648899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1" name="Shape 277">
            <a:extLst>
              <a:ext uri="{FF2B5EF4-FFF2-40B4-BE49-F238E27FC236}">
                <a16:creationId xmlns:a16="http://schemas.microsoft.com/office/drawing/2014/main" id="{BC89BCC2-15A0-4387-C98F-4C9EBB33317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95">
            <a:extLst>
              <a:ext uri="{FF2B5EF4-FFF2-40B4-BE49-F238E27FC236}">
                <a16:creationId xmlns:a16="http://schemas.microsoft.com/office/drawing/2014/main" id="{93CF627B-6F56-03B2-1E40-066E4861A2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hape 96">
            <a:extLst>
              <a:ext uri="{FF2B5EF4-FFF2-40B4-BE49-F238E27FC236}">
                <a16:creationId xmlns:a16="http://schemas.microsoft.com/office/drawing/2014/main" id="{9808A801-20E2-D065-1330-9DA2C7AB746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hape 95">
            <a:extLst>
              <a:ext uri="{FF2B5EF4-FFF2-40B4-BE49-F238E27FC236}">
                <a16:creationId xmlns:a16="http://schemas.microsoft.com/office/drawing/2014/main" id="{46340FDF-32B3-DDAC-25AF-414B27E84D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19" name="Shape 96">
            <a:extLst>
              <a:ext uri="{FF2B5EF4-FFF2-40B4-BE49-F238E27FC236}">
                <a16:creationId xmlns:a16="http://schemas.microsoft.com/office/drawing/2014/main" id="{6C317AD6-235B-46AC-F2D4-678F9A4C756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hape 95">
            <a:extLst>
              <a:ext uri="{FF2B5EF4-FFF2-40B4-BE49-F238E27FC236}">
                <a16:creationId xmlns:a16="http://schemas.microsoft.com/office/drawing/2014/main" id="{2B2113E5-EB7F-A45E-E918-DFF70195D0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7" name="Shape 96">
            <a:extLst>
              <a:ext uri="{FF2B5EF4-FFF2-40B4-BE49-F238E27FC236}">
                <a16:creationId xmlns:a16="http://schemas.microsoft.com/office/drawing/2014/main" id="{732FECF2-1690-7A83-0A49-9FD6F3D2ED6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hape 95">
            <a:extLst>
              <a:ext uri="{FF2B5EF4-FFF2-40B4-BE49-F238E27FC236}">
                <a16:creationId xmlns:a16="http://schemas.microsoft.com/office/drawing/2014/main" id="{2B0FAC4B-B601-0CF3-F20B-E0FC8AB440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5" name="Shape 96">
            <a:extLst>
              <a:ext uri="{FF2B5EF4-FFF2-40B4-BE49-F238E27FC236}">
                <a16:creationId xmlns:a16="http://schemas.microsoft.com/office/drawing/2014/main" id="{8D7DFEC3-D9CD-3056-A76C-034FC3E73E7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hape 95">
            <a:extLst>
              <a:ext uri="{FF2B5EF4-FFF2-40B4-BE49-F238E27FC236}">
                <a16:creationId xmlns:a16="http://schemas.microsoft.com/office/drawing/2014/main" id="{5E4D771D-25AD-33A1-FF2B-93B6992187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3" name="Shape 96">
            <a:extLst>
              <a:ext uri="{FF2B5EF4-FFF2-40B4-BE49-F238E27FC236}">
                <a16:creationId xmlns:a16="http://schemas.microsoft.com/office/drawing/2014/main" id="{D6D2EE8D-18C3-681A-0E12-C3A1D75E3EF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hape 95">
            <a:extLst>
              <a:ext uri="{FF2B5EF4-FFF2-40B4-BE49-F238E27FC236}">
                <a16:creationId xmlns:a16="http://schemas.microsoft.com/office/drawing/2014/main" id="{00AA5075-F5AB-416E-8DE4-18F892B732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1" name="Shape 96">
            <a:extLst>
              <a:ext uri="{FF2B5EF4-FFF2-40B4-BE49-F238E27FC236}">
                <a16:creationId xmlns:a16="http://schemas.microsoft.com/office/drawing/2014/main" id="{FC929510-78E6-8545-AFCF-EF348F11669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hape 95">
            <a:extLst>
              <a:ext uri="{FF2B5EF4-FFF2-40B4-BE49-F238E27FC236}">
                <a16:creationId xmlns:a16="http://schemas.microsoft.com/office/drawing/2014/main" id="{409D7E45-D90F-52BD-6B14-AF2CB3350B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59" name="Shape 96">
            <a:extLst>
              <a:ext uri="{FF2B5EF4-FFF2-40B4-BE49-F238E27FC236}">
                <a16:creationId xmlns:a16="http://schemas.microsoft.com/office/drawing/2014/main" id="{95E47139-BC48-FA7A-023B-2D074A79DCD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hape 95">
            <a:extLst>
              <a:ext uri="{FF2B5EF4-FFF2-40B4-BE49-F238E27FC236}">
                <a16:creationId xmlns:a16="http://schemas.microsoft.com/office/drawing/2014/main" id="{1824CFB8-69A2-A04F-9354-E8CBEB1236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7" name="Shape 96">
            <a:extLst>
              <a:ext uri="{FF2B5EF4-FFF2-40B4-BE49-F238E27FC236}">
                <a16:creationId xmlns:a16="http://schemas.microsoft.com/office/drawing/2014/main" id="{0AE4A818-FA0B-42DD-80A6-D5C79B1BD5E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95">
            <a:extLst>
              <a:ext uri="{FF2B5EF4-FFF2-40B4-BE49-F238E27FC236}">
                <a16:creationId xmlns:a16="http://schemas.microsoft.com/office/drawing/2014/main" id="{79EB8859-EBE0-93B4-BD69-BA1FADEA3F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5" name="Shape 96">
            <a:extLst>
              <a:ext uri="{FF2B5EF4-FFF2-40B4-BE49-F238E27FC236}">
                <a16:creationId xmlns:a16="http://schemas.microsoft.com/office/drawing/2014/main" id="{05CF6196-9FEF-DD16-A336-D05A43DFE0D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95">
            <a:extLst>
              <a:ext uri="{FF2B5EF4-FFF2-40B4-BE49-F238E27FC236}">
                <a16:creationId xmlns:a16="http://schemas.microsoft.com/office/drawing/2014/main" id="{CBB6BD65-D972-5348-E46D-902AF0FD20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3" name="Shape 96">
            <a:extLst>
              <a:ext uri="{FF2B5EF4-FFF2-40B4-BE49-F238E27FC236}">
                <a16:creationId xmlns:a16="http://schemas.microsoft.com/office/drawing/2014/main" id="{6F1AD36A-D57E-9D0A-DA0C-BFC3892B097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276">
            <a:extLst>
              <a:ext uri="{FF2B5EF4-FFF2-40B4-BE49-F238E27FC236}">
                <a16:creationId xmlns:a16="http://schemas.microsoft.com/office/drawing/2014/main" id="{C16422A0-9EA6-3BCC-9805-6D202EFAD3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3" name="Shape 277">
            <a:extLst>
              <a:ext uri="{FF2B5EF4-FFF2-40B4-BE49-F238E27FC236}">
                <a16:creationId xmlns:a16="http://schemas.microsoft.com/office/drawing/2014/main" id="{887B5D40-2A77-40B6-8215-E8F87FBF1B6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hape 95">
            <a:extLst>
              <a:ext uri="{FF2B5EF4-FFF2-40B4-BE49-F238E27FC236}">
                <a16:creationId xmlns:a16="http://schemas.microsoft.com/office/drawing/2014/main" id="{34163A5C-3D4E-37A1-42A4-CFFD657643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Shape 96">
            <a:extLst>
              <a:ext uri="{FF2B5EF4-FFF2-40B4-BE49-F238E27FC236}">
                <a16:creationId xmlns:a16="http://schemas.microsoft.com/office/drawing/2014/main" id="{C365D761-AA95-F326-C923-C8C61212702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hape 95">
            <a:extLst>
              <a:ext uri="{FF2B5EF4-FFF2-40B4-BE49-F238E27FC236}">
                <a16:creationId xmlns:a16="http://schemas.microsoft.com/office/drawing/2014/main" id="{CF8FF0BF-FC03-A8B3-8994-2486663F97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299" name="Shape 96">
            <a:extLst>
              <a:ext uri="{FF2B5EF4-FFF2-40B4-BE49-F238E27FC236}">
                <a16:creationId xmlns:a16="http://schemas.microsoft.com/office/drawing/2014/main" id="{07E6DA3B-E531-845D-35C0-30DC49FEFAD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95">
            <a:extLst>
              <a:ext uri="{FF2B5EF4-FFF2-40B4-BE49-F238E27FC236}">
                <a16:creationId xmlns:a16="http://schemas.microsoft.com/office/drawing/2014/main" id="{33120F74-0C41-EED4-9805-ADCA6F7D3F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7347" name="Shape 96">
            <a:extLst>
              <a:ext uri="{FF2B5EF4-FFF2-40B4-BE49-F238E27FC236}">
                <a16:creationId xmlns:a16="http://schemas.microsoft.com/office/drawing/2014/main" id="{2DADF03B-E1AA-2DE3-3FBB-D3484764EF6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hape 95">
            <a:extLst>
              <a:ext uri="{FF2B5EF4-FFF2-40B4-BE49-F238E27FC236}">
                <a16:creationId xmlns:a16="http://schemas.microsoft.com/office/drawing/2014/main" id="{FC1D178C-66CA-61A5-369A-1EC14CA86A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9395" name="Shape 96">
            <a:extLst>
              <a:ext uri="{FF2B5EF4-FFF2-40B4-BE49-F238E27FC236}">
                <a16:creationId xmlns:a16="http://schemas.microsoft.com/office/drawing/2014/main" id="{B56DD0A7-86D3-AA31-CC52-638321751C8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95">
            <a:extLst>
              <a:ext uri="{FF2B5EF4-FFF2-40B4-BE49-F238E27FC236}">
                <a16:creationId xmlns:a16="http://schemas.microsoft.com/office/drawing/2014/main" id="{896A35EE-2C64-BBA6-CCE0-D35A649824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43" name="Shape 96">
            <a:extLst>
              <a:ext uri="{FF2B5EF4-FFF2-40B4-BE49-F238E27FC236}">
                <a16:creationId xmlns:a16="http://schemas.microsoft.com/office/drawing/2014/main" id="{F2EBBC8C-46BD-5D8F-C4F0-5A41E120C1F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hape 95">
            <a:extLst>
              <a:ext uri="{FF2B5EF4-FFF2-40B4-BE49-F238E27FC236}">
                <a16:creationId xmlns:a16="http://schemas.microsoft.com/office/drawing/2014/main" id="{139AB3CB-134F-1310-2AC3-1B30B2B6E6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3491" name="Shape 96">
            <a:extLst>
              <a:ext uri="{FF2B5EF4-FFF2-40B4-BE49-F238E27FC236}">
                <a16:creationId xmlns:a16="http://schemas.microsoft.com/office/drawing/2014/main" id="{2773BCBF-9384-0327-8DC7-39B050A993C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hape 95">
            <a:extLst>
              <a:ext uri="{FF2B5EF4-FFF2-40B4-BE49-F238E27FC236}">
                <a16:creationId xmlns:a16="http://schemas.microsoft.com/office/drawing/2014/main" id="{A1C9EB16-75EF-37DA-3A6F-4BDC87536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5539" name="Shape 96">
            <a:extLst>
              <a:ext uri="{FF2B5EF4-FFF2-40B4-BE49-F238E27FC236}">
                <a16:creationId xmlns:a16="http://schemas.microsoft.com/office/drawing/2014/main" id="{08CAEB6B-B3FF-4544-6B25-FE158DE0A18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95">
            <a:extLst>
              <a:ext uri="{FF2B5EF4-FFF2-40B4-BE49-F238E27FC236}">
                <a16:creationId xmlns:a16="http://schemas.microsoft.com/office/drawing/2014/main" id="{ED69E2C7-553F-F82D-A7C2-45542F7F10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7587" name="Shape 96">
            <a:extLst>
              <a:ext uri="{FF2B5EF4-FFF2-40B4-BE49-F238E27FC236}">
                <a16:creationId xmlns:a16="http://schemas.microsoft.com/office/drawing/2014/main" id="{D57E61D2-CEF8-0F5F-2854-DDFEED1CA1E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hape 95">
            <a:extLst>
              <a:ext uri="{FF2B5EF4-FFF2-40B4-BE49-F238E27FC236}">
                <a16:creationId xmlns:a16="http://schemas.microsoft.com/office/drawing/2014/main" id="{95198F01-D0BC-E21B-520A-F2F086613B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9635" name="Shape 96">
            <a:extLst>
              <a:ext uri="{FF2B5EF4-FFF2-40B4-BE49-F238E27FC236}">
                <a16:creationId xmlns:a16="http://schemas.microsoft.com/office/drawing/2014/main" id="{863FBA3C-786B-D230-C50B-111B31B89C5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95">
            <a:extLst>
              <a:ext uri="{FF2B5EF4-FFF2-40B4-BE49-F238E27FC236}">
                <a16:creationId xmlns:a16="http://schemas.microsoft.com/office/drawing/2014/main" id="{18962F06-08CC-EAF3-80E1-573FFA8B8B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683" name="Shape 96">
            <a:extLst>
              <a:ext uri="{FF2B5EF4-FFF2-40B4-BE49-F238E27FC236}">
                <a16:creationId xmlns:a16="http://schemas.microsoft.com/office/drawing/2014/main" id="{9CAFFAA6-F21E-76DD-E7B8-6A1F9A9C8FB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95">
            <a:extLst>
              <a:ext uri="{FF2B5EF4-FFF2-40B4-BE49-F238E27FC236}">
                <a16:creationId xmlns:a16="http://schemas.microsoft.com/office/drawing/2014/main" id="{FA84C842-1F7C-457F-108A-A51F74C8E0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hape 96">
            <a:extLst>
              <a:ext uri="{FF2B5EF4-FFF2-40B4-BE49-F238E27FC236}">
                <a16:creationId xmlns:a16="http://schemas.microsoft.com/office/drawing/2014/main" id="{AAAB32C7-292F-4512-770F-BEB8331DD7E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hape 95">
            <a:extLst>
              <a:ext uri="{FF2B5EF4-FFF2-40B4-BE49-F238E27FC236}">
                <a16:creationId xmlns:a16="http://schemas.microsoft.com/office/drawing/2014/main" id="{C4286C3A-B18E-E581-D2A9-D5F00145E8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1" name="Shape 96">
            <a:extLst>
              <a:ext uri="{FF2B5EF4-FFF2-40B4-BE49-F238E27FC236}">
                <a16:creationId xmlns:a16="http://schemas.microsoft.com/office/drawing/2014/main" id="{A0A488AA-A515-322D-2F77-4851C3CF38B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hape 95">
            <a:extLst>
              <a:ext uri="{FF2B5EF4-FFF2-40B4-BE49-F238E27FC236}">
                <a16:creationId xmlns:a16="http://schemas.microsoft.com/office/drawing/2014/main" id="{EF4AF0AF-7EF5-455E-4E29-0DA01CD973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79" name="Shape 96">
            <a:extLst>
              <a:ext uri="{FF2B5EF4-FFF2-40B4-BE49-F238E27FC236}">
                <a16:creationId xmlns:a16="http://schemas.microsoft.com/office/drawing/2014/main" id="{B9EBC126-E255-B80A-3EF4-9324FE6A283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hape 95">
            <a:extLst>
              <a:ext uri="{FF2B5EF4-FFF2-40B4-BE49-F238E27FC236}">
                <a16:creationId xmlns:a16="http://schemas.microsoft.com/office/drawing/2014/main" id="{398B0BE9-4E5B-78A7-A605-04181FBE3D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7827" name="Shape 96">
            <a:extLst>
              <a:ext uri="{FF2B5EF4-FFF2-40B4-BE49-F238E27FC236}">
                <a16:creationId xmlns:a16="http://schemas.microsoft.com/office/drawing/2014/main" id="{56A569FA-B851-7FDA-4125-4FC1891C253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hape 95">
            <a:extLst>
              <a:ext uri="{FF2B5EF4-FFF2-40B4-BE49-F238E27FC236}">
                <a16:creationId xmlns:a16="http://schemas.microsoft.com/office/drawing/2014/main" id="{221AC89C-C47F-DEBA-E617-62D08F0B27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9875" name="Shape 96">
            <a:extLst>
              <a:ext uri="{FF2B5EF4-FFF2-40B4-BE49-F238E27FC236}">
                <a16:creationId xmlns:a16="http://schemas.microsoft.com/office/drawing/2014/main" id="{EBF8ED8C-E1E2-C909-FD50-748F5B12980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hape 95">
            <a:extLst>
              <a:ext uri="{FF2B5EF4-FFF2-40B4-BE49-F238E27FC236}">
                <a16:creationId xmlns:a16="http://schemas.microsoft.com/office/drawing/2014/main" id="{6497875A-5B07-481B-D7C4-0728D6ED02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23" name="Shape 96">
            <a:extLst>
              <a:ext uri="{FF2B5EF4-FFF2-40B4-BE49-F238E27FC236}">
                <a16:creationId xmlns:a16="http://schemas.microsoft.com/office/drawing/2014/main" id="{B28D13E8-287F-5218-4914-84FD5DF023E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hape 95">
            <a:extLst>
              <a:ext uri="{FF2B5EF4-FFF2-40B4-BE49-F238E27FC236}">
                <a16:creationId xmlns:a16="http://schemas.microsoft.com/office/drawing/2014/main" id="{C68DD933-ABD0-D9F4-54FD-8380AE48BF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3971" name="Shape 96">
            <a:extLst>
              <a:ext uri="{FF2B5EF4-FFF2-40B4-BE49-F238E27FC236}">
                <a16:creationId xmlns:a16="http://schemas.microsoft.com/office/drawing/2014/main" id="{9B4AFC5E-54AB-564C-0384-0FB5B008757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hape 95">
            <a:extLst>
              <a:ext uri="{FF2B5EF4-FFF2-40B4-BE49-F238E27FC236}">
                <a16:creationId xmlns:a16="http://schemas.microsoft.com/office/drawing/2014/main" id="{F981A50E-29F8-6438-80F5-3A10606069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6019" name="Shape 96">
            <a:extLst>
              <a:ext uri="{FF2B5EF4-FFF2-40B4-BE49-F238E27FC236}">
                <a16:creationId xmlns:a16="http://schemas.microsoft.com/office/drawing/2014/main" id="{6C49AACE-7C49-FBD1-F358-BE6851D93F3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hape 95">
            <a:extLst>
              <a:ext uri="{FF2B5EF4-FFF2-40B4-BE49-F238E27FC236}">
                <a16:creationId xmlns:a16="http://schemas.microsoft.com/office/drawing/2014/main" id="{394B252E-A51A-23CE-DF07-13CD3E3160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8067" name="Shape 96">
            <a:extLst>
              <a:ext uri="{FF2B5EF4-FFF2-40B4-BE49-F238E27FC236}">
                <a16:creationId xmlns:a16="http://schemas.microsoft.com/office/drawing/2014/main" id="{07991CC3-FDCF-1F49-B28A-29FB896562F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hape 95">
            <a:extLst>
              <a:ext uri="{FF2B5EF4-FFF2-40B4-BE49-F238E27FC236}">
                <a16:creationId xmlns:a16="http://schemas.microsoft.com/office/drawing/2014/main" id="{A55AB898-9534-4891-A8C1-80BA33CBFA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0115" name="Shape 96">
            <a:extLst>
              <a:ext uri="{FF2B5EF4-FFF2-40B4-BE49-F238E27FC236}">
                <a16:creationId xmlns:a16="http://schemas.microsoft.com/office/drawing/2014/main" id="{AAE140E2-DF87-72C8-E08F-D18CC93A2F1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hape 95">
            <a:extLst>
              <a:ext uri="{FF2B5EF4-FFF2-40B4-BE49-F238E27FC236}">
                <a16:creationId xmlns:a16="http://schemas.microsoft.com/office/drawing/2014/main" id="{ED9ADD5D-33F7-7005-134D-BD4994BBDC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163" name="Shape 96">
            <a:extLst>
              <a:ext uri="{FF2B5EF4-FFF2-40B4-BE49-F238E27FC236}">
                <a16:creationId xmlns:a16="http://schemas.microsoft.com/office/drawing/2014/main" id="{EC586785-23F4-45B0-7C70-C5510881EB0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95">
            <a:extLst>
              <a:ext uri="{FF2B5EF4-FFF2-40B4-BE49-F238E27FC236}">
                <a16:creationId xmlns:a16="http://schemas.microsoft.com/office/drawing/2014/main" id="{7A80A9CC-1DA8-3184-3125-A7A7202574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hape 96">
            <a:extLst>
              <a:ext uri="{FF2B5EF4-FFF2-40B4-BE49-F238E27FC236}">
                <a16:creationId xmlns:a16="http://schemas.microsoft.com/office/drawing/2014/main" id="{EAF41046-C7AE-F19F-3B01-A7B9CEC1976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hape 95">
            <a:extLst>
              <a:ext uri="{FF2B5EF4-FFF2-40B4-BE49-F238E27FC236}">
                <a16:creationId xmlns:a16="http://schemas.microsoft.com/office/drawing/2014/main" id="{B92F5C83-C0D0-4A8A-DBE7-32AEEE7A8D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4211" name="Shape 96">
            <a:extLst>
              <a:ext uri="{FF2B5EF4-FFF2-40B4-BE49-F238E27FC236}">
                <a16:creationId xmlns:a16="http://schemas.microsoft.com/office/drawing/2014/main" id="{FE10BB6F-9471-9268-3DD1-F2FBB5285B8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hape 95">
            <a:extLst>
              <a:ext uri="{FF2B5EF4-FFF2-40B4-BE49-F238E27FC236}">
                <a16:creationId xmlns:a16="http://schemas.microsoft.com/office/drawing/2014/main" id="{B1E273CA-8103-5F76-8E54-7AF34C0E37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6259" name="Shape 96">
            <a:extLst>
              <a:ext uri="{FF2B5EF4-FFF2-40B4-BE49-F238E27FC236}">
                <a16:creationId xmlns:a16="http://schemas.microsoft.com/office/drawing/2014/main" id="{0995498E-5EA3-3F9B-54B2-6F7DD2C011B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hape 95">
            <a:extLst>
              <a:ext uri="{FF2B5EF4-FFF2-40B4-BE49-F238E27FC236}">
                <a16:creationId xmlns:a16="http://schemas.microsoft.com/office/drawing/2014/main" id="{11E980DF-5C77-FA0A-02A0-E756A65837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8307" name="Shape 96">
            <a:extLst>
              <a:ext uri="{FF2B5EF4-FFF2-40B4-BE49-F238E27FC236}">
                <a16:creationId xmlns:a16="http://schemas.microsoft.com/office/drawing/2014/main" id="{ED820408-7BE1-7B65-57E8-6EEB3D0A2DC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hape 95">
            <a:extLst>
              <a:ext uri="{FF2B5EF4-FFF2-40B4-BE49-F238E27FC236}">
                <a16:creationId xmlns:a16="http://schemas.microsoft.com/office/drawing/2014/main" id="{40E75E13-7C85-AEFE-F5B0-37F594A601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0355" name="Shape 96">
            <a:extLst>
              <a:ext uri="{FF2B5EF4-FFF2-40B4-BE49-F238E27FC236}">
                <a16:creationId xmlns:a16="http://schemas.microsoft.com/office/drawing/2014/main" id="{4CFB3927-0194-9F82-C164-F4FDD75F029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hape 95">
            <a:extLst>
              <a:ext uri="{FF2B5EF4-FFF2-40B4-BE49-F238E27FC236}">
                <a16:creationId xmlns:a16="http://schemas.microsoft.com/office/drawing/2014/main" id="{5B694CD8-183A-0BFB-1D46-D17A6C4DCA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03" name="Shape 96">
            <a:extLst>
              <a:ext uri="{FF2B5EF4-FFF2-40B4-BE49-F238E27FC236}">
                <a16:creationId xmlns:a16="http://schemas.microsoft.com/office/drawing/2014/main" id="{5D531D74-9F56-B82D-AAC6-E0F6B72C39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95">
            <a:extLst>
              <a:ext uri="{FF2B5EF4-FFF2-40B4-BE49-F238E27FC236}">
                <a16:creationId xmlns:a16="http://schemas.microsoft.com/office/drawing/2014/main" id="{105C7B55-20A1-80DB-8DD6-CCEB1BB2CF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4451" name="Shape 96">
            <a:extLst>
              <a:ext uri="{FF2B5EF4-FFF2-40B4-BE49-F238E27FC236}">
                <a16:creationId xmlns:a16="http://schemas.microsoft.com/office/drawing/2014/main" id="{74F6728C-7003-EB15-294D-E8D696B2FC0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hape 95">
            <a:extLst>
              <a:ext uri="{FF2B5EF4-FFF2-40B4-BE49-F238E27FC236}">
                <a16:creationId xmlns:a16="http://schemas.microsoft.com/office/drawing/2014/main" id="{5AA6A8D6-32DD-F5FD-5080-57B5FCC5D4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6499" name="Shape 96">
            <a:extLst>
              <a:ext uri="{FF2B5EF4-FFF2-40B4-BE49-F238E27FC236}">
                <a16:creationId xmlns:a16="http://schemas.microsoft.com/office/drawing/2014/main" id="{9831652E-DCE2-73DC-9175-0AE9A4748EF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hape 95">
            <a:extLst>
              <a:ext uri="{FF2B5EF4-FFF2-40B4-BE49-F238E27FC236}">
                <a16:creationId xmlns:a16="http://schemas.microsoft.com/office/drawing/2014/main" id="{F7BF9A1C-0237-4499-4946-3BB0F49FF7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8547" name="Shape 96">
            <a:extLst>
              <a:ext uri="{FF2B5EF4-FFF2-40B4-BE49-F238E27FC236}">
                <a16:creationId xmlns:a16="http://schemas.microsoft.com/office/drawing/2014/main" id="{E5FD0D03-B294-19D9-74A8-539234CDC67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95">
            <a:extLst>
              <a:ext uri="{FF2B5EF4-FFF2-40B4-BE49-F238E27FC236}">
                <a16:creationId xmlns:a16="http://schemas.microsoft.com/office/drawing/2014/main" id="{28D78A78-8F74-1CFC-247C-6FF3617A01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1" name="Shape 96">
            <a:extLst>
              <a:ext uri="{FF2B5EF4-FFF2-40B4-BE49-F238E27FC236}">
                <a16:creationId xmlns:a16="http://schemas.microsoft.com/office/drawing/2014/main" id="{404B1270-F84D-295E-9440-F21C1DB2883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hape 95">
            <a:extLst>
              <a:ext uri="{FF2B5EF4-FFF2-40B4-BE49-F238E27FC236}">
                <a16:creationId xmlns:a16="http://schemas.microsoft.com/office/drawing/2014/main" id="{A651D45B-61ED-B516-6F7E-FA6AA261B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79" name="Shape 96">
            <a:extLst>
              <a:ext uri="{FF2B5EF4-FFF2-40B4-BE49-F238E27FC236}">
                <a16:creationId xmlns:a16="http://schemas.microsoft.com/office/drawing/2014/main" id="{15B1FC40-1D06-0053-734D-A00EE1D8B8E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95">
            <a:extLst>
              <a:ext uri="{FF2B5EF4-FFF2-40B4-BE49-F238E27FC236}">
                <a16:creationId xmlns:a16="http://schemas.microsoft.com/office/drawing/2014/main" id="{E64BBF30-026E-14B6-0589-2C03AA314F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7" name="Shape 96">
            <a:extLst>
              <a:ext uri="{FF2B5EF4-FFF2-40B4-BE49-F238E27FC236}">
                <a16:creationId xmlns:a16="http://schemas.microsoft.com/office/drawing/2014/main" id="{3BAC43C9-B28C-304C-4DAE-ABA125D59BC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95">
            <a:extLst>
              <a:ext uri="{FF2B5EF4-FFF2-40B4-BE49-F238E27FC236}">
                <a16:creationId xmlns:a16="http://schemas.microsoft.com/office/drawing/2014/main" id="{F3AF9B1F-437F-C73A-A402-71D438CFB5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5" name="Shape 96">
            <a:extLst>
              <a:ext uri="{FF2B5EF4-FFF2-40B4-BE49-F238E27FC236}">
                <a16:creationId xmlns:a16="http://schemas.microsoft.com/office/drawing/2014/main" id="{73FD0EBC-49ED-659A-2005-93DF28B98B0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95">
            <a:extLst>
              <a:ext uri="{FF2B5EF4-FFF2-40B4-BE49-F238E27FC236}">
                <a16:creationId xmlns:a16="http://schemas.microsoft.com/office/drawing/2014/main" id="{F13D7344-A122-F331-16E0-9A34C6F7B1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3" name="Shape 96">
            <a:extLst>
              <a:ext uri="{FF2B5EF4-FFF2-40B4-BE49-F238E27FC236}">
                <a16:creationId xmlns:a16="http://schemas.microsoft.com/office/drawing/2014/main" id="{A1DEB2C4-DAD7-C3AE-1AB8-07879F249C3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C1459-4E1B-72E1-BF3D-CE01A247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06049-27DA-1549-B94C-F5F4A5C03D87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C0159-AE5D-50B9-C818-A9182266D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B8098-E04B-62B5-C3F3-10483CC0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EB56F-8003-8745-94F4-523079B366FF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221428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733DD-9F70-1A6B-12B1-FEF4C04A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92151-D433-B247-BF48-67B776D2B3BA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CA756-7610-8A94-EBFF-B421F45B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4E93F-9B5D-A17F-13D4-30EE485CA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A7763-7DDC-854C-9C83-73C2B85DAD0E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5016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A1CBD-1C74-8DD2-A0EA-EF1AD6FD8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E8603-CA16-3241-B437-CD9F43570D6E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2B8DE-5C7A-35E0-F0B0-8B06F994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13EDA-616B-3D29-5463-5FE25601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4C90E-1708-934F-B356-0F58D7504A48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4037111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7" cy="1179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7" cy="1179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0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0" y="1059639"/>
            <a:ext cx="9144000" cy="7110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0" y="2063841"/>
            <a:ext cx="9144000" cy="46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None/>
              <a:defRPr/>
            </a:lvl1pPr>
            <a:lvl2pPr lvl="1" algn="ctr">
              <a:spcBef>
                <a:spcPts val="0"/>
              </a:spcBef>
              <a:buNone/>
              <a:defRPr/>
            </a:lvl2pPr>
            <a:lvl3pPr lvl="2" algn="ctr">
              <a:spcBef>
                <a:spcPts val="0"/>
              </a:spcBef>
              <a:buNone/>
              <a:defRPr/>
            </a:lvl3pPr>
            <a:lvl4pPr lvl="3" algn="ctr">
              <a:spcBef>
                <a:spcPts val="0"/>
              </a:spcBef>
              <a:buNone/>
              <a:defRPr/>
            </a:lvl4pPr>
            <a:lvl5pPr lvl="4" algn="ctr">
              <a:spcBef>
                <a:spcPts val="0"/>
              </a:spcBef>
              <a:buNone/>
              <a:defRPr/>
            </a:lvl5pPr>
            <a:lvl6pPr lvl="5" algn="ctr">
              <a:spcBef>
                <a:spcPts val="0"/>
              </a:spcBef>
              <a:buNone/>
              <a:defRPr/>
            </a:lvl6pPr>
            <a:lvl7pPr lvl="6" algn="ctr">
              <a:spcBef>
                <a:spcPts val="0"/>
              </a:spcBef>
              <a:buNone/>
              <a:defRPr/>
            </a:lvl7pPr>
            <a:lvl8pPr lvl="7" algn="ctr">
              <a:spcBef>
                <a:spcPts val="0"/>
              </a:spcBef>
              <a:buNone/>
              <a:defRPr/>
            </a:lvl8pPr>
            <a:lvl9pPr lvl="8" algn="ctr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638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7" cy="1179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934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00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solidFill>
          <a:srgbClr val="EAF1DD">
            <a:alpha val="49803"/>
          </a:srgb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">
            <a:extLst>
              <a:ext uri="{FF2B5EF4-FFF2-40B4-BE49-F238E27FC236}">
                <a16:creationId xmlns:a16="http://schemas.microsoft.com/office/drawing/2014/main" id="{1CD42D3A-1D75-C73E-4509-B4D6CA6E471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25863" y="3175"/>
            <a:ext cx="1649412" cy="1082675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F07624"/>
            </a:solidFill>
            <a:round/>
            <a:headEnd/>
            <a:tailEnd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3" name="Shape 14">
            <a:extLst>
              <a:ext uri="{FF2B5EF4-FFF2-40B4-BE49-F238E27FC236}">
                <a16:creationId xmlns:a16="http://schemas.microsoft.com/office/drawing/2014/main" id="{4A9AA662-AB7C-586F-00FE-A4EBF41171E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019550" y="130175"/>
            <a:ext cx="1062038" cy="739775"/>
          </a:xfrm>
          <a:prstGeom prst="triangle">
            <a:avLst>
              <a:gd name="adj" fmla="val 50000"/>
            </a:avLst>
          </a:prstGeom>
          <a:solidFill>
            <a:srgbClr val="F07624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4" name="Shape 15">
            <a:extLst>
              <a:ext uri="{FF2B5EF4-FFF2-40B4-BE49-F238E27FC236}">
                <a16:creationId xmlns:a16="http://schemas.microsoft.com/office/drawing/2014/main" id="{19BECB0B-225A-5D92-ED06-E90629B8B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0" y="5775325"/>
            <a:ext cx="1651000" cy="1082675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F07624"/>
            </a:solidFill>
            <a:round/>
            <a:headEnd/>
            <a:tailEnd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5" name="Shape 16">
            <a:extLst>
              <a:ext uri="{FF2B5EF4-FFF2-40B4-BE49-F238E27FC236}">
                <a16:creationId xmlns:a16="http://schemas.microsoft.com/office/drawing/2014/main" id="{12953D7D-C6DA-B138-51C6-5B4F342D2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775" y="5991225"/>
            <a:ext cx="1060450" cy="739775"/>
          </a:xfrm>
          <a:prstGeom prst="triangle">
            <a:avLst>
              <a:gd name="adj" fmla="val 50000"/>
            </a:avLst>
          </a:prstGeom>
          <a:solidFill>
            <a:srgbClr val="F07624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4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9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946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">
            <a:extLst>
              <a:ext uri="{FF2B5EF4-FFF2-40B4-BE49-F238E27FC236}">
                <a16:creationId xmlns:a16="http://schemas.microsoft.com/office/drawing/2014/main" id="{63289F68-5AD2-7222-5C26-ABA7D5069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" y="1568450"/>
            <a:ext cx="1873250" cy="4068763"/>
          </a:xfrm>
          <a:prstGeom prst="rect">
            <a:avLst/>
          </a:prstGeom>
          <a:solidFill>
            <a:srgbClr val="1C7DE1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3" name="Shape 22">
            <a:extLst>
              <a:ext uri="{FF2B5EF4-FFF2-40B4-BE49-F238E27FC236}">
                <a16:creationId xmlns:a16="http://schemas.microsoft.com/office/drawing/2014/main" id="{B22D0D8D-10CE-BEA7-3794-9910BDB2F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1568450"/>
            <a:ext cx="1871663" cy="4067175"/>
          </a:xfrm>
          <a:prstGeom prst="rect">
            <a:avLst/>
          </a:prstGeom>
          <a:solidFill>
            <a:srgbClr val="1ED4DE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4" name="Shape 23">
            <a:extLst>
              <a:ext uri="{FF2B5EF4-FFF2-40B4-BE49-F238E27FC236}">
                <a16:creationId xmlns:a16="http://schemas.microsoft.com/office/drawing/2014/main" id="{D31296B2-16B4-2C44-DADB-F4EA05FAC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313" y="1566863"/>
            <a:ext cx="1871662" cy="4068762"/>
          </a:xfrm>
          <a:prstGeom prst="rect">
            <a:avLst/>
          </a:prstGeom>
          <a:solidFill>
            <a:srgbClr val="F4BD2D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5" name="Shape 24">
            <a:extLst>
              <a:ext uri="{FF2B5EF4-FFF2-40B4-BE49-F238E27FC236}">
                <a16:creationId xmlns:a16="http://schemas.microsoft.com/office/drawing/2014/main" id="{8A48694C-7FCB-FCBE-F41B-0CFEFCEC4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188" y="1566863"/>
            <a:ext cx="1871662" cy="4067175"/>
          </a:xfrm>
          <a:prstGeom prst="rect">
            <a:avLst/>
          </a:prstGeom>
          <a:solidFill>
            <a:srgbClr val="F07624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9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pic" idx="2"/>
          </p:nvPr>
        </p:nvSpPr>
        <p:spPr>
          <a:xfrm>
            <a:off x="825476" y="1760113"/>
            <a:ext cx="1352567" cy="1803423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26" name="Shape 26"/>
          <p:cNvSpPr>
            <a:spLocks noGrp="1"/>
          </p:cNvSpPr>
          <p:nvPr>
            <p:ph type="pic" idx="3"/>
          </p:nvPr>
        </p:nvSpPr>
        <p:spPr>
          <a:xfrm>
            <a:off x="6966408" y="1760113"/>
            <a:ext cx="1352567" cy="1803423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27" name="Shape 27"/>
          <p:cNvSpPr>
            <a:spLocks noGrp="1"/>
          </p:cNvSpPr>
          <p:nvPr>
            <p:ph type="pic" idx="4"/>
          </p:nvPr>
        </p:nvSpPr>
        <p:spPr>
          <a:xfrm>
            <a:off x="2872452" y="1760113"/>
            <a:ext cx="1352567" cy="1803423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28" name="Shape 28"/>
          <p:cNvSpPr>
            <a:spLocks noGrp="1"/>
          </p:cNvSpPr>
          <p:nvPr>
            <p:ph type="pic" idx="5"/>
          </p:nvPr>
        </p:nvSpPr>
        <p:spPr>
          <a:xfrm>
            <a:off x="4919429" y="1760113"/>
            <a:ext cx="1352567" cy="1803423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47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C3139-77D5-6CC2-A29B-42D287576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7632E-15D7-0045-B077-E3828E7B0B7F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46B4B-4AAE-999F-8ADF-5A3F359D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F3F98-8AE3-11BB-362C-65B0E92C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8FD2-2A70-504D-A8EC-C18CD24E25D8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1740601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362161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32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85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pic" idx="2"/>
          </p:nvPr>
        </p:nvSpPr>
        <p:spPr>
          <a:xfrm>
            <a:off x="548177" y="743253"/>
            <a:ext cx="2592000" cy="53759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35" name="Shape 35"/>
          <p:cNvSpPr>
            <a:spLocks noGrp="1"/>
          </p:cNvSpPr>
          <p:nvPr>
            <p:ph type="pic" idx="3"/>
          </p:nvPr>
        </p:nvSpPr>
        <p:spPr>
          <a:xfrm>
            <a:off x="6012448" y="743253"/>
            <a:ext cx="2592000" cy="53759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36" name="Shape 36"/>
          <p:cNvSpPr>
            <a:spLocks noGrp="1"/>
          </p:cNvSpPr>
          <p:nvPr>
            <p:ph type="pic" idx="4"/>
          </p:nvPr>
        </p:nvSpPr>
        <p:spPr>
          <a:xfrm>
            <a:off x="3280312" y="743253"/>
            <a:ext cx="2592000" cy="53759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50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2349811" y="720000"/>
            <a:ext cx="1728300" cy="5382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43" name="Shape 43"/>
          <p:cNvSpPr>
            <a:spLocks noGrp="1"/>
          </p:cNvSpPr>
          <p:nvPr>
            <p:ph type="pic" idx="3"/>
          </p:nvPr>
        </p:nvSpPr>
        <p:spPr>
          <a:xfrm>
            <a:off x="477604" y="720000"/>
            <a:ext cx="1728300" cy="5382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44" name="Shape 44"/>
          <p:cNvSpPr>
            <a:spLocks noGrp="1"/>
          </p:cNvSpPr>
          <p:nvPr>
            <p:ph type="pic" idx="4"/>
          </p:nvPr>
        </p:nvSpPr>
        <p:spPr>
          <a:xfrm>
            <a:off x="4222019" y="720000"/>
            <a:ext cx="1728300" cy="5382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628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7">
            <a:extLst>
              <a:ext uri="{FF2B5EF4-FFF2-40B4-BE49-F238E27FC236}">
                <a16:creationId xmlns:a16="http://schemas.microsoft.com/office/drawing/2014/main" id="{1345F039-8C04-4444-579C-B63F06A9FA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333750"/>
            <a:ext cx="360045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9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pic" idx="2"/>
          </p:nvPr>
        </p:nvSpPr>
        <p:spPr>
          <a:xfrm>
            <a:off x="3753801" y="3686188"/>
            <a:ext cx="1711407" cy="166622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33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3059901" y="1"/>
            <a:ext cx="3024199" cy="34289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51" name="Shape 51"/>
          <p:cNvSpPr>
            <a:spLocks noGrp="1"/>
          </p:cNvSpPr>
          <p:nvPr>
            <p:ph type="pic" idx="3"/>
          </p:nvPr>
        </p:nvSpPr>
        <p:spPr>
          <a:xfrm>
            <a:off x="4572100" y="3429001"/>
            <a:ext cx="1512000" cy="3428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52" name="Shape 52"/>
          <p:cNvSpPr>
            <a:spLocks noGrp="1"/>
          </p:cNvSpPr>
          <p:nvPr>
            <p:ph type="pic" idx="4"/>
          </p:nvPr>
        </p:nvSpPr>
        <p:spPr>
          <a:xfrm>
            <a:off x="3059900" y="3429001"/>
            <a:ext cx="1512000" cy="342899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673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pic" idx="2"/>
          </p:nvPr>
        </p:nvSpPr>
        <p:spPr>
          <a:xfrm>
            <a:off x="1" y="1"/>
            <a:ext cx="5076055" cy="68579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226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bg>
      <p:bgPr>
        <a:solidFill>
          <a:srgbClr val="EAF1DD">
            <a:alpha val="49803"/>
          </a:srgbClr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6">
            <a:extLst>
              <a:ext uri="{FF2B5EF4-FFF2-40B4-BE49-F238E27FC236}">
                <a16:creationId xmlns:a16="http://schemas.microsoft.com/office/drawing/2014/main" id="{A3212089-5651-8A07-DDF9-ED56A57E38B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46500" y="0"/>
            <a:ext cx="1651000" cy="1082675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F07624"/>
            </a:solidFill>
            <a:round/>
            <a:headEnd/>
            <a:tailEnd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3" name="Shape 57">
            <a:extLst>
              <a:ext uri="{FF2B5EF4-FFF2-40B4-BE49-F238E27FC236}">
                <a16:creationId xmlns:a16="http://schemas.microsoft.com/office/drawing/2014/main" id="{07F59924-B655-5EAF-126D-38DD5CA0B77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041775" y="133350"/>
            <a:ext cx="1060450" cy="739775"/>
          </a:xfrm>
          <a:prstGeom prst="triangle">
            <a:avLst>
              <a:gd name="adj" fmla="val 50000"/>
            </a:avLst>
          </a:prstGeom>
          <a:solidFill>
            <a:srgbClr val="F07624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4" name="Shape 58">
            <a:extLst>
              <a:ext uri="{FF2B5EF4-FFF2-40B4-BE49-F238E27FC236}">
                <a16:creationId xmlns:a16="http://schemas.microsoft.com/office/drawing/2014/main" id="{7977B1BD-9F43-A21F-4A83-26A2F57FD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0" y="5775325"/>
            <a:ext cx="1651000" cy="1082675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F07624"/>
            </a:solidFill>
            <a:round/>
            <a:headEnd/>
            <a:tailEnd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5" name="Shape 59">
            <a:extLst>
              <a:ext uri="{FF2B5EF4-FFF2-40B4-BE49-F238E27FC236}">
                <a16:creationId xmlns:a16="http://schemas.microsoft.com/office/drawing/2014/main" id="{A1B08CD4-1DA8-DC59-2844-AC77BCD6F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775" y="5991225"/>
            <a:ext cx="1060450" cy="739775"/>
          </a:xfrm>
          <a:prstGeom prst="triangle">
            <a:avLst>
              <a:gd name="adj" fmla="val 50000"/>
            </a:avLst>
          </a:prstGeom>
          <a:solidFill>
            <a:srgbClr val="F07624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64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1">
            <a:extLst>
              <a:ext uri="{FF2B5EF4-FFF2-40B4-BE49-F238E27FC236}">
                <a16:creationId xmlns:a16="http://schemas.microsoft.com/office/drawing/2014/main" id="{C06BACB1-DE98-054F-2883-E4F77A2C9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1508125"/>
            <a:ext cx="2849562" cy="4865688"/>
          </a:xfrm>
          <a:prstGeom prst="roundRect">
            <a:avLst>
              <a:gd name="adj" fmla="val 3968"/>
            </a:avLst>
          </a:prstGeom>
          <a:solidFill>
            <a:srgbClr val="F4BD2D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3" name="Shape 62">
            <a:extLst>
              <a:ext uri="{FF2B5EF4-FFF2-40B4-BE49-F238E27FC236}">
                <a16:creationId xmlns:a16="http://schemas.microsoft.com/office/drawing/2014/main" id="{7BF6B8D4-8024-159D-A9D8-3A92D6487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903413"/>
            <a:ext cx="2232025" cy="59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>
              <a:buSzPct val="25000"/>
              <a:defRPr/>
            </a:pPr>
            <a:r>
              <a:rPr lang="en-US" altLang="en-US" sz="1200" b="1">
                <a:solidFill>
                  <a:srgbClr val="FFFFFF"/>
                </a:solidFill>
                <a:latin typeface="Arial" charset="0"/>
                <a:sym typeface="Arial" charset="0"/>
              </a:rPr>
              <a:t>You can Resize without losing quality</a:t>
            </a:r>
          </a:p>
        </p:txBody>
      </p:sp>
      <p:sp>
        <p:nvSpPr>
          <p:cNvPr id="4" name="Shape 63">
            <a:extLst>
              <a:ext uri="{FF2B5EF4-FFF2-40B4-BE49-F238E27FC236}">
                <a16:creationId xmlns:a16="http://schemas.microsoft.com/office/drawing/2014/main" id="{4EA0F8AE-69F9-3DE5-7FFE-6021D54AF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86038"/>
            <a:ext cx="2232025" cy="59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>
              <a:buSzPct val="25000"/>
              <a:defRPr/>
            </a:pPr>
            <a:r>
              <a:rPr lang="en-US" altLang="en-US" sz="1200" b="1">
                <a:solidFill>
                  <a:srgbClr val="FFFFFF"/>
                </a:solidFill>
                <a:latin typeface="Arial" charset="0"/>
                <a:sym typeface="Arial" charset="0"/>
              </a:rPr>
              <a:t>You can Change Fill Color &amp;</a:t>
            </a:r>
          </a:p>
          <a:p>
            <a:pPr eaLnBrk="1" hangingPunct="1">
              <a:buSzPct val="25000"/>
              <a:defRPr/>
            </a:pPr>
            <a:r>
              <a:rPr lang="en-US" altLang="en-US" sz="1200" b="1">
                <a:solidFill>
                  <a:srgbClr val="FFFFFF"/>
                </a:solidFill>
                <a:latin typeface="Arial" charset="0"/>
                <a:sym typeface="Arial" charset="0"/>
              </a:rPr>
              <a:t>Line Color</a:t>
            </a:r>
          </a:p>
        </p:txBody>
      </p:sp>
      <p:sp>
        <p:nvSpPr>
          <p:cNvPr id="5" name="Shape 64">
            <a:extLst>
              <a:ext uri="{FF2B5EF4-FFF2-40B4-BE49-F238E27FC236}">
                <a16:creationId xmlns:a16="http://schemas.microsoft.com/office/drawing/2014/main" id="{9701C7B2-7DC7-F179-51D9-DD3592A47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1797050"/>
            <a:ext cx="107950" cy="4319588"/>
          </a:xfrm>
          <a:prstGeom prst="roundRect">
            <a:avLst>
              <a:gd name="adj" fmla="val 50000"/>
            </a:avLst>
          </a:prstGeom>
          <a:solidFill>
            <a:schemeClr val="bg1">
              <a:alpha val="40784"/>
            </a:schemeClr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Shape 65">
            <a:extLst>
              <a:ext uri="{FF2B5EF4-FFF2-40B4-BE49-F238E27FC236}">
                <a16:creationId xmlns:a16="http://schemas.microsoft.com/office/drawing/2014/main" id="{0D022E5A-42BA-BCBC-5ADB-79A50293C497}"/>
              </a:ext>
            </a:extLst>
          </p:cNvPr>
          <p:cNvSpPr/>
          <p:nvPr/>
        </p:nvSpPr>
        <p:spPr>
          <a:xfrm rot="5400000">
            <a:off x="2509044" y="1734344"/>
            <a:ext cx="669925" cy="503237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Shape 66">
            <a:extLst>
              <a:ext uri="{FF2B5EF4-FFF2-40B4-BE49-F238E27FC236}">
                <a16:creationId xmlns:a16="http://schemas.microsoft.com/office/drawing/2014/main" id="{91C2142F-1D76-5C53-C702-9B07B50A060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083050"/>
            <a:ext cx="1871663" cy="2101850"/>
            <a:chOff x="102157" y="1419621"/>
            <a:chExt cx="1872059" cy="1576233"/>
          </a:xfrm>
        </p:grpSpPr>
        <p:sp>
          <p:nvSpPr>
            <p:cNvPr id="8" name="Shape 67">
              <a:extLst>
                <a:ext uri="{FF2B5EF4-FFF2-40B4-BE49-F238E27FC236}">
                  <a16:creationId xmlns:a16="http://schemas.microsoft.com/office/drawing/2014/main" id="{3455C004-02EF-AC28-3090-647BACBDE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562" y="2749419"/>
              <a:ext cx="1846654" cy="24643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/>
            <a:lstStyle>
              <a:lvl1pPr eaLnBrk="0" hangingPunct="0"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9pPr>
            </a:lstStyle>
            <a:p>
              <a:pPr eaLnBrk="1" hangingPunct="1">
                <a:buSzPct val="25000"/>
                <a:defRPr/>
              </a:pPr>
              <a:r>
                <a:rPr lang="en-US" altLang="en-US" sz="1000">
                  <a:solidFill>
                    <a:srgbClr val="FFFFFF"/>
                  </a:solidFill>
                  <a:latin typeface="Arial" charset="0"/>
                  <a:sym typeface="Arial" charset="0"/>
                </a:rPr>
                <a:t>www.googleslidesppt.com</a:t>
              </a:r>
            </a:p>
          </p:txBody>
        </p:sp>
        <p:sp>
          <p:nvSpPr>
            <p:cNvPr id="9" name="Shape 68">
              <a:extLst>
                <a:ext uri="{FF2B5EF4-FFF2-40B4-BE49-F238E27FC236}">
                  <a16:creationId xmlns:a16="http://schemas.microsoft.com/office/drawing/2014/main" id="{EEAB6075-784B-B072-FB6D-9ECFA799D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57" y="1419621"/>
              <a:ext cx="1827600" cy="13845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/>
            <a:lstStyle>
              <a:lvl1pPr eaLnBrk="0" hangingPunct="0"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charset="0"/>
                </a:defRPr>
              </a:lvl9pPr>
            </a:lstStyle>
            <a:p>
              <a:pPr eaLnBrk="1" hangingPunct="1">
                <a:buSzPct val="25000"/>
                <a:defRPr/>
              </a:pPr>
              <a:r>
                <a:rPr lang="en-US" altLang="en-US" sz="2800" b="1">
                  <a:solidFill>
                    <a:srgbClr val="FFFFFF"/>
                  </a:solidFill>
                  <a:latin typeface="Arial" charset="0"/>
                  <a:sym typeface="Arial" charset="0"/>
                </a:rPr>
                <a:t>Google</a:t>
              </a:r>
            </a:p>
            <a:p>
              <a:pPr eaLnBrk="1" hangingPunct="1">
                <a:buSzPct val="25000"/>
                <a:defRPr/>
              </a:pPr>
              <a:r>
                <a:rPr lang="en-US" altLang="en-US" sz="2800" b="1">
                  <a:solidFill>
                    <a:srgbClr val="FFFFFF"/>
                  </a:solidFill>
                  <a:latin typeface="Arial" charset="0"/>
                  <a:sym typeface="Arial" charset="0"/>
                </a:rPr>
                <a:t>Slides</a:t>
              </a:r>
            </a:p>
            <a:p>
              <a:pPr eaLnBrk="1" hangingPunct="1">
                <a:buSzPct val="25000"/>
                <a:defRPr/>
              </a:pPr>
              <a:r>
                <a:rPr lang="en-US" altLang="en-US" sz="2800" b="1">
                  <a:solidFill>
                    <a:srgbClr val="FFFFFF"/>
                  </a:solidFill>
                  <a:latin typeface="Arial" charset="0"/>
                  <a:sym typeface="Arial" charset="0"/>
                </a:rPr>
                <a:t>PPT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31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37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5CDF9-5EAA-4F92-A617-F8EBE357E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C5DD0-40F4-D346-805E-DB02ED849F0F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7F2FE-9E0D-A96A-00E8-602B6506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E29F6-AD0D-1E94-D0BD-1419DD0E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13484-6416-2243-87FC-7FDB54E89064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1592224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9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73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6147A0-928E-7C3F-24BD-B5220E796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A14EB-C011-5846-ABF2-D77D8B956E5F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4B4AE5-6FD6-A60B-0DDD-EB2450E6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6A74E9-BF1F-06FB-2CE8-324F5B85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76910-1178-A246-A3BF-0A6688BFE485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217584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F85604-E13C-B5EF-BAD0-01F642F51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6ACB0-2CA0-8B4E-9BDC-62C8BDF4CAE4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5E3388-B423-CB1E-AAA3-A3D70CF65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4ECC51-F676-D99D-D473-170CE749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1969-F1A9-D044-A5DB-3887DF56072F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265640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5F4EC6-EB4A-D96C-1556-7C06A50B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06607-12E1-A741-9C1F-63F52F60B2B6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6B7EB81-0717-68F8-3809-F0E1F795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8B6E34-1E0B-F7A7-9938-E9E91EA5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D972D-3FB1-F24B-A77E-6E8B7660C00C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31922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928AEF8-EF98-A6BB-2A82-C10AC660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030A1-641D-7146-B137-AE0202BF1EF2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B66AB8-2BD6-C88E-8C13-6F4E3ED50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8BF742C-DB7E-8DEB-93E8-13D79E3C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E76F8-2561-5B4D-A7EF-BC73E42CC2A6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128612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CFC144-2C9F-C893-30B6-264952009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971C9-E5C3-B244-99C5-6CDDEFE42EF4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76C1B5-4352-78C7-B0AF-75FE5FEA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5194AD-61B2-9F86-84CA-803F04CA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5A319B-4460-954C-A832-0838F48B4507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75555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4E39F3-1B22-F567-5334-DD6C5BB1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6C73E-5372-9346-B482-4F667F4C67B2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6FAEA8-AF5E-1031-1878-E9E5DA01F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71F1B5-571F-DEF5-13E8-9B83C140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4B0C1-6BFF-7D42-9DD1-FC6F54B218D9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293215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6F71049-38E0-FFAC-1E1D-CB77D6A340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MY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D7D99C3-AAF1-2A09-DBC8-EF7B705F84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MY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0ADEE-A32D-4B4B-630D-A0E2E07AB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cs typeface="Arial" charset="0"/>
              </a:defRPr>
            </a:lvl1pPr>
          </a:lstStyle>
          <a:p>
            <a:pPr>
              <a:defRPr/>
            </a:pPr>
            <a:fld id="{693D93F1-6299-654F-8B9C-9EF4D7A7EDF4}" type="datetimeFigureOut">
              <a:rPr lang="en-MY"/>
              <a:pPr>
                <a:defRPr/>
              </a:pPr>
              <a:t>10/03/2023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5BF8C-E02E-5115-FFC1-F2ED0819C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cs typeface="Arial" charset="0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37198-8BF5-8C34-40D5-214E62BCD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B4EFA33-3D51-EC4F-A63A-F06FA70CC204}" type="slidenum">
              <a:rPr lang="en-MY" altLang="en-US"/>
              <a:pPr/>
              <a:t>‹#›</a:t>
            </a:fld>
            <a:endParaRPr lang="en-MY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  <p:sldLayoutId id="2147484678" r:id="rId12"/>
    <p:sldLayoutId id="2147484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70" r:id="rId7"/>
    <p:sldLayoutId id="2147484671" r:id="rId8"/>
    <p:sldLayoutId id="2147484672" r:id="rId9"/>
    <p:sldLayoutId id="2147484673" r:id="rId10"/>
    <p:sldLayoutId id="2147484686" r:id="rId11"/>
    <p:sldLayoutId id="2147484674" r:id="rId12"/>
    <p:sldLayoutId id="2147484675" r:id="rId13"/>
    <p:sldLayoutId id="2147484687" r:id="rId14"/>
    <p:sldLayoutId id="2147484688" r:id="rId15"/>
    <p:sldLayoutId id="2147484676" r:id="rId16"/>
    <p:sldLayoutId id="2147484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66" name="Shape 279">
            <a:extLst>
              <a:ext uri="{FF2B5EF4-FFF2-40B4-BE49-F238E27FC236}">
                <a16:creationId xmlns:a16="http://schemas.microsoft.com/office/drawing/2014/main" id="{63789735-64DC-7C08-72FB-E9719EAD6DA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41575" y="2590800"/>
            <a:ext cx="6350" cy="1022350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7" name="Shape 280">
            <a:extLst>
              <a:ext uri="{FF2B5EF4-FFF2-40B4-BE49-F238E27FC236}">
                <a16:creationId xmlns:a16="http://schemas.microsoft.com/office/drawing/2014/main" id="{2318C053-CB74-1763-3F5C-923CD880D5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41575" y="3686175"/>
            <a:ext cx="6350" cy="952500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8" name="Shape 281">
            <a:extLst>
              <a:ext uri="{FF2B5EF4-FFF2-40B4-BE49-F238E27FC236}">
                <a16:creationId xmlns:a16="http://schemas.microsoft.com/office/drawing/2014/main" id="{7499D6D5-1213-893B-BBB1-0B76B99B5FD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47925" y="2062163"/>
            <a:ext cx="993775" cy="1516062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9" name="Shape 282">
            <a:extLst>
              <a:ext uri="{FF2B5EF4-FFF2-40B4-BE49-F238E27FC236}">
                <a16:creationId xmlns:a16="http://schemas.microsoft.com/office/drawing/2014/main" id="{EE2C3074-6DD7-4650-B9D4-EA18AFD056E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47925" y="3613150"/>
            <a:ext cx="1044575" cy="73025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0" name="Shape 283">
            <a:extLst>
              <a:ext uri="{FF2B5EF4-FFF2-40B4-BE49-F238E27FC236}">
                <a16:creationId xmlns:a16="http://schemas.microsoft.com/office/drawing/2014/main" id="{9B97B9DC-E5AC-35D9-BF74-AB5EFF9CFAB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447925" y="3870325"/>
            <a:ext cx="1044575" cy="1293813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1" name="Shape 284">
            <a:extLst>
              <a:ext uri="{FF2B5EF4-FFF2-40B4-BE49-F238E27FC236}">
                <a16:creationId xmlns:a16="http://schemas.microsoft.com/office/drawing/2014/main" id="{F99C45F2-5DE6-488C-D768-B9189884C8D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03350" y="2063750"/>
            <a:ext cx="993775" cy="1516063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2" name="Shape 285">
            <a:extLst>
              <a:ext uri="{FF2B5EF4-FFF2-40B4-BE49-F238E27FC236}">
                <a16:creationId xmlns:a16="http://schemas.microsoft.com/office/drawing/2014/main" id="{47D3EABF-4131-684B-1D3B-C3CF3D4784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03350" y="3614738"/>
            <a:ext cx="1044575" cy="73025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3" name="Shape 286">
            <a:extLst>
              <a:ext uri="{FF2B5EF4-FFF2-40B4-BE49-F238E27FC236}">
                <a16:creationId xmlns:a16="http://schemas.microsoft.com/office/drawing/2014/main" id="{FC507500-2522-30D9-6D7C-4C1E467CC5B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1403350" y="3871913"/>
            <a:ext cx="1044575" cy="1295400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4" name="Shape 289">
            <a:extLst>
              <a:ext uri="{FF2B5EF4-FFF2-40B4-BE49-F238E27FC236}">
                <a16:creationId xmlns:a16="http://schemas.microsoft.com/office/drawing/2014/main" id="{20CFEA03-1F8B-0756-4978-AC2D46A87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535113"/>
            <a:ext cx="792163" cy="1055687"/>
          </a:xfrm>
          <a:prstGeom prst="rect">
            <a:avLst/>
          </a:prstGeom>
          <a:noFill/>
          <a:ln w="38100">
            <a:solidFill>
              <a:srgbClr val="F076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75" name="Shape 290">
            <a:extLst>
              <a:ext uri="{FF2B5EF4-FFF2-40B4-BE49-F238E27FC236}">
                <a16:creationId xmlns:a16="http://schemas.microsoft.com/office/drawing/2014/main" id="{8CF314EF-C10C-880D-8F3A-057757BAA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535113"/>
            <a:ext cx="792162" cy="1055687"/>
          </a:xfrm>
          <a:prstGeom prst="rect">
            <a:avLst/>
          </a:prstGeom>
          <a:noFill/>
          <a:ln w="38100">
            <a:solidFill>
              <a:srgbClr val="1C7DE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76" name="Shape 291">
            <a:extLst>
              <a:ext uri="{FF2B5EF4-FFF2-40B4-BE49-F238E27FC236}">
                <a16:creationId xmlns:a16="http://schemas.microsoft.com/office/drawing/2014/main" id="{82C04E92-0A7F-178F-8025-66455D913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535113"/>
            <a:ext cx="792163" cy="1055687"/>
          </a:xfrm>
          <a:prstGeom prst="rect">
            <a:avLst/>
          </a:prstGeom>
          <a:noFill/>
          <a:ln w="38100">
            <a:solidFill>
              <a:srgbClr val="F4BD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77" name="Shape 292">
            <a:extLst>
              <a:ext uri="{FF2B5EF4-FFF2-40B4-BE49-F238E27FC236}">
                <a16:creationId xmlns:a16="http://schemas.microsoft.com/office/drawing/2014/main" id="{250128A7-4EA0-C388-ECE3-94BDC6D2D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087688"/>
            <a:ext cx="792163" cy="1055687"/>
          </a:xfrm>
          <a:prstGeom prst="rect">
            <a:avLst/>
          </a:prstGeom>
          <a:noFill/>
          <a:ln w="38100">
            <a:solidFill>
              <a:srgbClr val="1ED4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78" name="Shape 293">
            <a:extLst>
              <a:ext uri="{FF2B5EF4-FFF2-40B4-BE49-F238E27FC236}">
                <a16:creationId xmlns:a16="http://schemas.microsoft.com/office/drawing/2014/main" id="{56C59ECA-A450-EE4B-ED02-28FF6EA88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4638675"/>
            <a:ext cx="792163" cy="1055688"/>
          </a:xfrm>
          <a:prstGeom prst="rect">
            <a:avLst/>
          </a:prstGeom>
          <a:noFill/>
          <a:ln w="38100">
            <a:solidFill>
              <a:srgbClr val="1C7DE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79" name="Shape 294">
            <a:extLst>
              <a:ext uri="{FF2B5EF4-FFF2-40B4-BE49-F238E27FC236}">
                <a16:creationId xmlns:a16="http://schemas.microsoft.com/office/drawing/2014/main" id="{0905A42B-04E8-6E45-5AE8-03AB39524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638675"/>
            <a:ext cx="792163" cy="1055688"/>
          </a:xfrm>
          <a:prstGeom prst="rect">
            <a:avLst/>
          </a:prstGeom>
          <a:noFill/>
          <a:ln w="38100">
            <a:solidFill>
              <a:srgbClr val="F076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80" name="Shape 295">
            <a:extLst>
              <a:ext uri="{FF2B5EF4-FFF2-40B4-BE49-F238E27FC236}">
                <a16:creationId xmlns:a16="http://schemas.microsoft.com/office/drawing/2014/main" id="{03D27302-244E-65B1-9A36-5A62435EA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638675"/>
            <a:ext cx="792162" cy="1055688"/>
          </a:xfrm>
          <a:prstGeom prst="rect">
            <a:avLst/>
          </a:prstGeom>
          <a:noFill/>
          <a:ln w="38100">
            <a:solidFill>
              <a:srgbClr val="F4BD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81" name="Shape 296">
            <a:extLst>
              <a:ext uri="{FF2B5EF4-FFF2-40B4-BE49-F238E27FC236}">
                <a16:creationId xmlns:a16="http://schemas.microsoft.com/office/drawing/2014/main" id="{40218257-CAB5-1371-BF1D-6580FED87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87688"/>
            <a:ext cx="792162" cy="1055687"/>
          </a:xfrm>
          <a:prstGeom prst="rect">
            <a:avLst/>
          </a:prstGeom>
          <a:noFill/>
          <a:ln w="38100">
            <a:solidFill>
              <a:srgbClr val="1ED4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82" name="Shape 297">
            <a:extLst>
              <a:ext uri="{FF2B5EF4-FFF2-40B4-BE49-F238E27FC236}">
                <a16:creationId xmlns:a16="http://schemas.microsoft.com/office/drawing/2014/main" id="{22AE4B52-F1A2-3929-8556-0D9717032F65}"/>
              </a:ext>
            </a:extLst>
          </p:cNvPr>
          <p:cNvSpPr>
            <a:spLocks/>
          </p:cNvSpPr>
          <p:nvPr/>
        </p:nvSpPr>
        <p:spPr bwMode="auto">
          <a:xfrm>
            <a:off x="850900" y="4908550"/>
            <a:ext cx="358775" cy="446088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0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0 w 120000"/>
              <a:gd name="T37" fmla="*/ 2147483646 h 120000"/>
              <a:gd name="T38" fmla="*/ 0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2147483646 h 120000"/>
              <a:gd name="T48" fmla="*/ 2147483646 w 120000"/>
              <a:gd name="T49" fmla="*/ 0 h 120000"/>
              <a:gd name="T50" fmla="*/ 2147483646 w 120000"/>
              <a:gd name="T51" fmla="*/ 2147483646 h 120000"/>
              <a:gd name="T52" fmla="*/ 2147483646 w 120000"/>
              <a:gd name="T53" fmla="*/ 2147483646 h 120000"/>
              <a:gd name="T54" fmla="*/ 2147483646 w 120000"/>
              <a:gd name="T55" fmla="*/ 2147483646 h 120000"/>
              <a:gd name="T56" fmla="*/ 2147483646 w 120000"/>
              <a:gd name="T57" fmla="*/ 2147483646 h 120000"/>
              <a:gd name="T58" fmla="*/ 2147483646 w 120000"/>
              <a:gd name="T59" fmla="*/ 2147483646 h 120000"/>
              <a:gd name="T60" fmla="*/ 2147483646 w 120000"/>
              <a:gd name="T61" fmla="*/ 2147483646 h 120000"/>
              <a:gd name="T62" fmla="*/ 2147483646 w 120000"/>
              <a:gd name="T63" fmla="*/ 2147483646 h 120000"/>
              <a:gd name="T64" fmla="*/ 2147483646 w 120000"/>
              <a:gd name="T65" fmla="*/ 2147483646 h 120000"/>
              <a:gd name="T66" fmla="*/ 2147483646 w 120000"/>
              <a:gd name="T67" fmla="*/ 2147483646 h 12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20000"/>
              <a:gd name="T103" fmla="*/ 0 h 120000"/>
              <a:gd name="T104" fmla="*/ 120000 w 120000"/>
              <a:gd name="T105" fmla="*/ 120000 h 12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20000" h="120000" extrusionOk="0">
                <a:moveTo>
                  <a:pt x="58392" y="109921"/>
                </a:moveTo>
                <a:cubicBezTo>
                  <a:pt x="58392" y="109945"/>
                  <a:pt x="61607" y="110494"/>
                  <a:pt x="61607" y="109921"/>
                </a:cubicBezTo>
                <a:lnTo>
                  <a:pt x="61607" y="109851"/>
                </a:lnTo>
                <a:cubicBezTo>
                  <a:pt x="80929" y="103093"/>
                  <a:pt x="90538" y="98937"/>
                  <a:pt x="110790" y="107213"/>
                </a:cubicBezTo>
                <a:lnTo>
                  <a:pt x="111142" y="20850"/>
                </a:lnTo>
                <a:lnTo>
                  <a:pt x="105743" y="20850"/>
                </a:lnTo>
                <a:cubicBezTo>
                  <a:pt x="105821" y="46504"/>
                  <a:pt x="105899" y="72157"/>
                  <a:pt x="105976" y="97811"/>
                </a:cubicBezTo>
                <a:cubicBezTo>
                  <a:pt x="91995" y="91718"/>
                  <a:pt x="76016" y="96522"/>
                  <a:pt x="61607" y="109411"/>
                </a:cubicBezTo>
                <a:lnTo>
                  <a:pt x="61607" y="20850"/>
                </a:lnTo>
                <a:lnTo>
                  <a:pt x="61607" y="17030"/>
                </a:lnTo>
                <a:lnTo>
                  <a:pt x="61607" y="15907"/>
                </a:lnTo>
                <a:cubicBezTo>
                  <a:pt x="70238" y="5918"/>
                  <a:pt x="78364" y="83"/>
                  <a:pt x="89113" y="0"/>
                </a:cubicBezTo>
                <a:cubicBezTo>
                  <a:pt x="93999" y="-36"/>
                  <a:pt x="99427" y="1114"/>
                  <a:pt x="105691" y="3604"/>
                </a:cubicBezTo>
                <a:cubicBezTo>
                  <a:pt x="105705" y="8079"/>
                  <a:pt x="105718" y="12555"/>
                  <a:pt x="105732" y="17030"/>
                </a:cubicBezTo>
                <a:lnTo>
                  <a:pt x="115580" y="16954"/>
                </a:lnTo>
                <a:lnTo>
                  <a:pt x="115580" y="29213"/>
                </a:lnTo>
                <a:lnTo>
                  <a:pt x="120000" y="29213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29213"/>
                </a:lnTo>
                <a:lnTo>
                  <a:pt x="3795" y="29213"/>
                </a:lnTo>
                <a:lnTo>
                  <a:pt x="3795" y="16954"/>
                </a:lnTo>
                <a:lnTo>
                  <a:pt x="14267" y="17030"/>
                </a:lnTo>
                <a:cubicBezTo>
                  <a:pt x="14281" y="12555"/>
                  <a:pt x="14294" y="8079"/>
                  <a:pt x="14308" y="3604"/>
                </a:cubicBezTo>
                <a:cubicBezTo>
                  <a:pt x="20572" y="1114"/>
                  <a:pt x="26000" y="-36"/>
                  <a:pt x="30886" y="0"/>
                </a:cubicBezTo>
                <a:cubicBezTo>
                  <a:pt x="41635" y="83"/>
                  <a:pt x="49761" y="5918"/>
                  <a:pt x="58392" y="15907"/>
                </a:cubicBezTo>
                <a:lnTo>
                  <a:pt x="58392" y="17030"/>
                </a:lnTo>
                <a:lnTo>
                  <a:pt x="58392" y="20850"/>
                </a:lnTo>
                <a:lnTo>
                  <a:pt x="58392" y="109411"/>
                </a:lnTo>
                <a:cubicBezTo>
                  <a:pt x="43983" y="96522"/>
                  <a:pt x="28004" y="91718"/>
                  <a:pt x="14023" y="97811"/>
                </a:cubicBezTo>
                <a:lnTo>
                  <a:pt x="14256" y="20850"/>
                </a:lnTo>
                <a:lnTo>
                  <a:pt x="8857" y="20850"/>
                </a:lnTo>
                <a:lnTo>
                  <a:pt x="8504" y="106459"/>
                </a:lnTo>
                <a:cubicBezTo>
                  <a:pt x="28638" y="97578"/>
                  <a:pt x="40064" y="103903"/>
                  <a:pt x="58392" y="109851"/>
                </a:cubicBezTo>
              </a:path>
            </a:pathLst>
          </a:custGeom>
          <a:solidFill>
            <a:srgbClr val="F4BD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1283" name="Shape 298">
            <a:extLst>
              <a:ext uri="{FF2B5EF4-FFF2-40B4-BE49-F238E27FC236}">
                <a16:creationId xmlns:a16="http://schemas.microsoft.com/office/drawing/2014/main" id="{DC4D1E60-70C8-86A3-E71F-CA41C2A5E1CF}"/>
              </a:ext>
            </a:extLst>
          </p:cNvPr>
          <p:cNvSpPr>
            <a:spLocks/>
          </p:cNvSpPr>
          <p:nvPr/>
        </p:nvSpPr>
        <p:spPr bwMode="auto">
          <a:xfrm>
            <a:off x="3648075" y="4978400"/>
            <a:ext cx="481013" cy="376238"/>
          </a:xfrm>
          <a:custGeom>
            <a:avLst/>
            <a:gdLst>
              <a:gd name="T0" fmla="*/ 2147483646 w 120000"/>
              <a:gd name="T1" fmla="*/ 0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0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0 h 1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0000"/>
              <a:gd name="T49" fmla="*/ 0 h 120000"/>
              <a:gd name="T50" fmla="*/ 120000 w 120000"/>
              <a:gd name="T51" fmla="*/ 120000 h 1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0000" h="120000" extrusionOk="0">
                <a:moveTo>
                  <a:pt x="49325" y="0"/>
                </a:moveTo>
                <a:cubicBezTo>
                  <a:pt x="57674" y="0"/>
                  <a:pt x="65058" y="7019"/>
                  <a:pt x="69179" y="18219"/>
                </a:cubicBezTo>
                <a:cubicBezTo>
                  <a:pt x="71776" y="14188"/>
                  <a:pt x="75252" y="11987"/>
                  <a:pt x="79031" y="11987"/>
                </a:cubicBezTo>
                <a:cubicBezTo>
                  <a:pt x="87238" y="11987"/>
                  <a:pt x="94019" y="22369"/>
                  <a:pt x="94791" y="35895"/>
                </a:cubicBezTo>
                <a:cubicBezTo>
                  <a:pt x="94933" y="35750"/>
                  <a:pt x="95076" y="35747"/>
                  <a:pt x="95220" y="35747"/>
                </a:cubicBezTo>
                <a:cubicBezTo>
                  <a:pt x="108905" y="35747"/>
                  <a:pt x="120000" y="54608"/>
                  <a:pt x="120000" y="77873"/>
                </a:cubicBezTo>
                <a:cubicBezTo>
                  <a:pt x="120000" y="99840"/>
                  <a:pt x="110109" y="117880"/>
                  <a:pt x="97485" y="119805"/>
                </a:cubicBezTo>
                <a:lnTo>
                  <a:pt x="97485" y="120000"/>
                </a:lnTo>
                <a:lnTo>
                  <a:pt x="95220" y="120000"/>
                </a:lnTo>
                <a:lnTo>
                  <a:pt x="27654" y="120000"/>
                </a:lnTo>
                <a:lnTo>
                  <a:pt x="27654" y="119685"/>
                </a:lnTo>
                <a:cubicBezTo>
                  <a:pt x="26712" y="119904"/>
                  <a:pt x="25752" y="120000"/>
                  <a:pt x="24779" y="120000"/>
                </a:cubicBezTo>
                <a:cubicBezTo>
                  <a:pt x="11094" y="120000"/>
                  <a:pt x="0" y="101139"/>
                  <a:pt x="0" y="77873"/>
                </a:cubicBezTo>
                <a:cubicBezTo>
                  <a:pt x="0" y="54608"/>
                  <a:pt x="11094" y="35747"/>
                  <a:pt x="24779" y="35747"/>
                </a:cubicBezTo>
                <a:lnTo>
                  <a:pt x="25282" y="35920"/>
                </a:lnTo>
                <a:cubicBezTo>
                  <a:pt x="26617" y="15537"/>
                  <a:pt x="36904" y="0"/>
                  <a:pt x="49325" y="0"/>
                </a:cubicBezTo>
                <a:close/>
              </a:path>
            </a:pathLst>
          </a:custGeom>
          <a:solidFill>
            <a:srgbClr val="1C7D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1284" name="Shape 299">
            <a:extLst>
              <a:ext uri="{FF2B5EF4-FFF2-40B4-BE49-F238E27FC236}">
                <a16:creationId xmlns:a16="http://schemas.microsoft.com/office/drawing/2014/main" id="{A14FD703-6A40-F9B1-4B04-EDDD93C7D539}"/>
              </a:ext>
            </a:extLst>
          </p:cNvPr>
          <p:cNvSpPr>
            <a:spLocks/>
          </p:cNvSpPr>
          <p:nvPr/>
        </p:nvSpPr>
        <p:spPr bwMode="auto">
          <a:xfrm>
            <a:off x="3721100" y="3357563"/>
            <a:ext cx="333375" cy="444500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2147483646 w 120000"/>
              <a:gd name="T37" fmla="*/ 2147483646 h 120000"/>
              <a:gd name="T38" fmla="*/ 2147483646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2147483646 h 120000"/>
              <a:gd name="T48" fmla="*/ 2147483646 w 120000"/>
              <a:gd name="T49" fmla="*/ 2147483646 h 120000"/>
              <a:gd name="T50" fmla="*/ 2147483646 w 120000"/>
              <a:gd name="T51" fmla="*/ 2147483646 h 120000"/>
              <a:gd name="T52" fmla="*/ 2147483646 w 120000"/>
              <a:gd name="T53" fmla="*/ 2147483646 h 120000"/>
              <a:gd name="T54" fmla="*/ 2147483646 w 120000"/>
              <a:gd name="T55" fmla="*/ 2147483646 h 120000"/>
              <a:gd name="T56" fmla="*/ 2147483646 w 120000"/>
              <a:gd name="T57" fmla="*/ 2147483646 h 120000"/>
              <a:gd name="T58" fmla="*/ 2147483646 w 120000"/>
              <a:gd name="T59" fmla="*/ 2147483646 h 120000"/>
              <a:gd name="T60" fmla="*/ 2147483646 w 120000"/>
              <a:gd name="T61" fmla="*/ 2147483646 h 120000"/>
              <a:gd name="T62" fmla="*/ 2147483646 w 120000"/>
              <a:gd name="T63" fmla="*/ 2147483646 h 120000"/>
              <a:gd name="T64" fmla="*/ 2147483646 w 120000"/>
              <a:gd name="T65" fmla="*/ 2147483646 h 120000"/>
              <a:gd name="T66" fmla="*/ 2147483646 w 120000"/>
              <a:gd name="T67" fmla="*/ 2147483646 h 120000"/>
              <a:gd name="T68" fmla="*/ 2147483646 w 120000"/>
              <a:gd name="T69" fmla="*/ 2147483646 h 120000"/>
              <a:gd name="T70" fmla="*/ 0 w 120000"/>
              <a:gd name="T71" fmla="*/ 2147483646 h 120000"/>
              <a:gd name="T72" fmla="*/ 2147483646 w 120000"/>
              <a:gd name="T73" fmla="*/ 2147483646 h 120000"/>
              <a:gd name="T74" fmla="*/ 2147483646 w 120000"/>
              <a:gd name="T75" fmla="*/ 2147483646 h 120000"/>
              <a:gd name="T76" fmla="*/ 2147483646 w 120000"/>
              <a:gd name="T77" fmla="*/ 2147483646 h 120000"/>
              <a:gd name="T78" fmla="*/ 2147483646 w 120000"/>
              <a:gd name="T79" fmla="*/ 0 h 120000"/>
              <a:gd name="T80" fmla="*/ 2147483646 w 120000"/>
              <a:gd name="T81" fmla="*/ 2147483646 h 120000"/>
              <a:gd name="T82" fmla="*/ 2147483646 w 120000"/>
              <a:gd name="T83" fmla="*/ 2147483646 h 120000"/>
              <a:gd name="T84" fmla="*/ 2147483646 w 120000"/>
              <a:gd name="T85" fmla="*/ 0 h 120000"/>
              <a:gd name="T86" fmla="*/ 2147483646 w 120000"/>
              <a:gd name="T87" fmla="*/ 2147483646 h 120000"/>
              <a:gd name="T88" fmla="*/ 2147483646 w 120000"/>
              <a:gd name="T89" fmla="*/ 2147483646 h 120000"/>
              <a:gd name="T90" fmla="*/ 2147483646 w 120000"/>
              <a:gd name="T91" fmla="*/ 2147483646 h 120000"/>
              <a:gd name="T92" fmla="*/ 2147483646 w 120000"/>
              <a:gd name="T93" fmla="*/ 0 h 120000"/>
              <a:gd name="T94" fmla="*/ 2147483646 w 120000"/>
              <a:gd name="T95" fmla="*/ 2147483646 h 120000"/>
              <a:gd name="T96" fmla="*/ 2147483646 w 120000"/>
              <a:gd name="T97" fmla="*/ 2147483646 h 120000"/>
              <a:gd name="T98" fmla="*/ 2147483646 w 120000"/>
              <a:gd name="T99" fmla="*/ 0 h 120000"/>
              <a:gd name="T100" fmla="*/ 2147483646 w 120000"/>
              <a:gd name="T101" fmla="*/ 2147483646 h 120000"/>
              <a:gd name="T102" fmla="*/ 2147483646 w 120000"/>
              <a:gd name="T103" fmla="*/ 2147483646 h 120000"/>
              <a:gd name="T104" fmla="*/ 2147483646 w 120000"/>
              <a:gd name="T105" fmla="*/ 2147483646 h 1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0000"/>
              <a:gd name="T160" fmla="*/ 0 h 120000"/>
              <a:gd name="T161" fmla="*/ 120000 w 120000"/>
              <a:gd name="T162" fmla="*/ 120000 h 1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0000" h="120000" extrusionOk="0">
                <a:moveTo>
                  <a:pt x="26666" y="100217"/>
                </a:moveTo>
                <a:cubicBezTo>
                  <a:pt x="25193" y="100217"/>
                  <a:pt x="24000" y="101415"/>
                  <a:pt x="24000" y="102892"/>
                </a:cubicBezTo>
                <a:cubicBezTo>
                  <a:pt x="24000" y="104369"/>
                  <a:pt x="25193" y="105566"/>
                  <a:pt x="26666" y="105566"/>
                </a:cubicBezTo>
                <a:lnTo>
                  <a:pt x="93333" y="105566"/>
                </a:lnTo>
                <a:cubicBezTo>
                  <a:pt x="94806" y="105566"/>
                  <a:pt x="96000" y="104369"/>
                  <a:pt x="96000" y="102892"/>
                </a:cubicBezTo>
                <a:cubicBezTo>
                  <a:pt x="96000" y="101415"/>
                  <a:pt x="94806" y="100217"/>
                  <a:pt x="93333" y="100217"/>
                </a:cubicBezTo>
                <a:lnTo>
                  <a:pt x="26666" y="100217"/>
                </a:lnTo>
                <a:close/>
                <a:moveTo>
                  <a:pt x="26666" y="87913"/>
                </a:moveTo>
                <a:cubicBezTo>
                  <a:pt x="25193" y="87913"/>
                  <a:pt x="24000" y="89111"/>
                  <a:pt x="24000" y="90588"/>
                </a:cubicBezTo>
                <a:cubicBezTo>
                  <a:pt x="24000" y="92065"/>
                  <a:pt x="25193" y="93262"/>
                  <a:pt x="26666" y="93262"/>
                </a:cubicBezTo>
                <a:lnTo>
                  <a:pt x="93333" y="93262"/>
                </a:lnTo>
                <a:cubicBezTo>
                  <a:pt x="94806" y="93262"/>
                  <a:pt x="96000" y="92065"/>
                  <a:pt x="96000" y="90588"/>
                </a:cubicBezTo>
                <a:cubicBezTo>
                  <a:pt x="96000" y="89111"/>
                  <a:pt x="94806" y="87913"/>
                  <a:pt x="93333" y="87913"/>
                </a:cubicBezTo>
                <a:lnTo>
                  <a:pt x="26666" y="87913"/>
                </a:lnTo>
                <a:close/>
                <a:moveTo>
                  <a:pt x="26666" y="75609"/>
                </a:moveTo>
                <a:cubicBezTo>
                  <a:pt x="25193" y="75609"/>
                  <a:pt x="24000" y="76806"/>
                  <a:pt x="24000" y="78284"/>
                </a:cubicBezTo>
                <a:cubicBezTo>
                  <a:pt x="24000" y="79761"/>
                  <a:pt x="25193" y="80958"/>
                  <a:pt x="26666" y="80958"/>
                </a:cubicBezTo>
                <a:lnTo>
                  <a:pt x="93333" y="80958"/>
                </a:lnTo>
                <a:cubicBezTo>
                  <a:pt x="94806" y="80958"/>
                  <a:pt x="96000" y="79761"/>
                  <a:pt x="96000" y="78284"/>
                </a:cubicBezTo>
                <a:cubicBezTo>
                  <a:pt x="96000" y="76806"/>
                  <a:pt x="94806" y="75609"/>
                  <a:pt x="93333" y="75609"/>
                </a:cubicBezTo>
                <a:lnTo>
                  <a:pt x="26666" y="75609"/>
                </a:lnTo>
                <a:close/>
                <a:moveTo>
                  <a:pt x="26666" y="63305"/>
                </a:moveTo>
                <a:cubicBezTo>
                  <a:pt x="25193" y="63305"/>
                  <a:pt x="24000" y="64502"/>
                  <a:pt x="24000" y="65979"/>
                </a:cubicBezTo>
                <a:cubicBezTo>
                  <a:pt x="24000" y="67457"/>
                  <a:pt x="25193" y="68654"/>
                  <a:pt x="26666" y="68654"/>
                </a:cubicBezTo>
                <a:lnTo>
                  <a:pt x="93333" y="68654"/>
                </a:lnTo>
                <a:cubicBezTo>
                  <a:pt x="94806" y="68654"/>
                  <a:pt x="96000" y="67457"/>
                  <a:pt x="96000" y="65979"/>
                </a:cubicBezTo>
                <a:cubicBezTo>
                  <a:pt x="96000" y="64502"/>
                  <a:pt x="94806" y="63305"/>
                  <a:pt x="93333" y="63305"/>
                </a:cubicBezTo>
                <a:lnTo>
                  <a:pt x="26666" y="63305"/>
                </a:lnTo>
                <a:close/>
                <a:moveTo>
                  <a:pt x="26666" y="51001"/>
                </a:moveTo>
                <a:cubicBezTo>
                  <a:pt x="25193" y="51001"/>
                  <a:pt x="24000" y="52198"/>
                  <a:pt x="24000" y="53675"/>
                </a:cubicBezTo>
                <a:cubicBezTo>
                  <a:pt x="24000" y="55152"/>
                  <a:pt x="25193" y="56350"/>
                  <a:pt x="26666" y="56350"/>
                </a:cubicBezTo>
                <a:lnTo>
                  <a:pt x="93333" y="56350"/>
                </a:lnTo>
                <a:cubicBezTo>
                  <a:pt x="94806" y="56350"/>
                  <a:pt x="96000" y="55152"/>
                  <a:pt x="96000" y="53675"/>
                </a:cubicBezTo>
                <a:cubicBezTo>
                  <a:pt x="96000" y="52198"/>
                  <a:pt x="94806" y="51001"/>
                  <a:pt x="93333" y="51001"/>
                </a:cubicBezTo>
                <a:lnTo>
                  <a:pt x="26666" y="51001"/>
                </a:lnTo>
                <a:close/>
                <a:moveTo>
                  <a:pt x="26666" y="38697"/>
                </a:moveTo>
                <a:cubicBezTo>
                  <a:pt x="25193" y="38697"/>
                  <a:pt x="24000" y="39894"/>
                  <a:pt x="24000" y="41371"/>
                </a:cubicBezTo>
                <a:cubicBezTo>
                  <a:pt x="24000" y="42848"/>
                  <a:pt x="25193" y="44046"/>
                  <a:pt x="26666" y="44046"/>
                </a:cubicBezTo>
                <a:lnTo>
                  <a:pt x="93333" y="44046"/>
                </a:lnTo>
                <a:cubicBezTo>
                  <a:pt x="94806" y="44046"/>
                  <a:pt x="96000" y="42848"/>
                  <a:pt x="96000" y="41371"/>
                </a:cubicBezTo>
                <a:cubicBezTo>
                  <a:pt x="96000" y="39894"/>
                  <a:pt x="94806" y="38697"/>
                  <a:pt x="93333" y="38697"/>
                </a:cubicBezTo>
                <a:lnTo>
                  <a:pt x="26666" y="38697"/>
                </a:lnTo>
                <a:close/>
                <a:moveTo>
                  <a:pt x="0" y="11366"/>
                </a:moveTo>
                <a:lnTo>
                  <a:pt x="6739" y="11366"/>
                </a:lnTo>
                <a:lnTo>
                  <a:pt x="6739" y="17459"/>
                </a:lnTo>
                <a:cubicBezTo>
                  <a:pt x="6739" y="22260"/>
                  <a:pt x="10619" y="26151"/>
                  <a:pt x="15405" y="26151"/>
                </a:cubicBezTo>
                <a:cubicBezTo>
                  <a:pt x="20192" y="26151"/>
                  <a:pt x="24072" y="22260"/>
                  <a:pt x="24072" y="17459"/>
                </a:cubicBezTo>
                <a:lnTo>
                  <a:pt x="24072" y="11366"/>
                </a:lnTo>
                <a:lnTo>
                  <a:pt x="29716" y="11366"/>
                </a:lnTo>
                <a:lnTo>
                  <a:pt x="29716" y="17459"/>
                </a:lnTo>
                <a:cubicBezTo>
                  <a:pt x="29716" y="22260"/>
                  <a:pt x="33597" y="26151"/>
                  <a:pt x="38383" y="26151"/>
                </a:cubicBezTo>
                <a:cubicBezTo>
                  <a:pt x="43170" y="26151"/>
                  <a:pt x="47050" y="22260"/>
                  <a:pt x="47050" y="17459"/>
                </a:cubicBezTo>
                <a:lnTo>
                  <a:pt x="47050" y="11366"/>
                </a:lnTo>
                <a:lnTo>
                  <a:pt x="52694" y="11366"/>
                </a:lnTo>
                <a:lnTo>
                  <a:pt x="52694" y="17459"/>
                </a:lnTo>
                <a:cubicBezTo>
                  <a:pt x="52694" y="22260"/>
                  <a:pt x="56574" y="26151"/>
                  <a:pt x="61361" y="26151"/>
                </a:cubicBezTo>
                <a:cubicBezTo>
                  <a:pt x="66147" y="26151"/>
                  <a:pt x="70028" y="22260"/>
                  <a:pt x="70028" y="17459"/>
                </a:cubicBezTo>
                <a:lnTo>
                  <a:pt x="70028" y="11366"/>
                </a:lnTo>
                <a:lnTo>
                  <a:pt x="75672" y="11366"/>
                </a:lnTo>
                <a:lnTo>
                  <a:pt x="75672" y="17459"/>
                </a:lnTo>
                <a:cubicBezTo>
                  <a:pt x="75672" y="22260"/>
                  <a:pt x="79552" y="26151"/>
                  <a:pt x="84339" y="26151"/>
                </a:cubicBezTo>
                <a:cubicBezTo>
                  <a:pt x="89125" y="26151"/>
                  <a:pt x="93005" y="22260"/>
                  <a:pt x="93005" y="17459"/>
                </a:cubicBezTo>
                <a:lnTo>
                  <a:pt x="93005" y="11366"/>
                </a:lnTo>
                <a:lnTo>
                  <a:pt x="98650" y="11366"/>
                </a:lnTo>
                <a:lnTo>
                  <a:pt x="98650" y="17459"/>
                </a:lnTo>
                <a:cubicBezTo>
                  <a:pt x="98650" y="22259"/>
                  <a:pt x="102530" y="26151"/>
                  <a:pt x="107316" y="26151"/>
                </a:cubicBezTo>
                <a:cubicBezTo>
                  <a:pt x="112103" y="26151"/>
                  <a:pt x="115983" y="22259"/>
                  <a:pt x="115983" y="17459"/>
                </a:cubicBezTo>
                <a:lnTo>
                  <a:pt x="115983" y="11366"/>
                </a:lnTo>
                <a:lnTo>
                  <a:pt x="120000" y="11366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11366"/>
                </a:lnTo>
                <a:close/>
                <a:moveTo>
                  <a:pt x="15405" y="0"/>
                </a:moveTo>
                <a:cubicBezTo>
                  <a:pt x="17983" y="0"/>
                  <a:pt x="20072" y="2095"/>
                  <a:pt x="20072" y="4680"/>
                </a:cubicBezTo>
                <a:lnTo>
                  <a:pt x="20072" y="18051"/>
                </a:lnTo>
                <a:cubicBezTo>
                  <a:pt x="20072" y="20636"/>
                  <a:pt x="17983" y="22732"/>
                  <a:pt x="15405" y="22732"/>
                </a:cubicBezTo>
                <a:cubicBezTo>
                  <a:pt x="12828" y="22732"/>
                  <a:pt x="10739" y="20636"/>
                  <a:pt x="10739" y="18051"/>
                </a:cubicBezTo>
                <a:lnTo>
                  <a:pt x="10739" y="4680"/>
                </a:lnTo>
                <a:cubicBezTo>
                  <a:pt x="10739" y="2095"/>
                  <a:pt x="12828" y="0"/>
                  <a:pt x="15405" y="0"/>
                </a:cubicBezTo>
                <a:close/>
                <a:moveTo>
                  <a:pt x="38383" y="0"/>
                </a:moveTo>
                <a:cubicBezTo>
                  <a:pt x="40960" y="0"/>
                  <a:pt x="43050" y="2095"/>
                  <a:pt x="43050" y="4680"/>
                </a:cubicBezTo>
                <a:lnTo>
                  <a:pt x="43050" y="18051"/>
                </a:lnTo>
                <a:cubicBezTo>
                  <a:pt x="43050" y="20636"/>
                  <a:pt x="40960" y="22732"/>
                  <a:pt x="38383" y="22732"/>
                </a:cubicBezTo>
                <a:cubicBezTo>
                  <a:pt x="35806" y="22732"/>
                  <a:pt x="33716" y="20636"/>
                  <a:pt x="33716" y="18051"/>
                </a:cubicBezTo>
                <a:lnTo>
                  <a:pt x="33716" y="4680"/>
                </a:lnTo>
                <a:cubicBezTo>
                  <a:pt x="33716" y="2095"/>
                  <a:pt x="35806" y="0"/>
                  <a:pt x="38383" y="0"/>
                </a:cubicBezTo>
                <a:close/>
                <a:moveTo>
                  <a:pt x="61361" y="0"/>
                </a:moveTo>
                <a:cubicBezTo>
                  <a:pt x="63938" y="0"/>
                  <a:pt x="66028" y="2095"/>
                  <a:pt x="66028" y="4680"/>
                </a:cubicBezTo>
                <a:lnTo>
                  <a:pt x="66028" y="18051"/>
                </a:lnTo>
                <a:cubicBezTo>
                  <a:pt x="66028" y="20636"/>
                  <a:pt x="63938" y="22731"/>
                  <a:pt x="61361" y="22731"/>
                </a:cubicBezTo>
                <a:cubicBezTo>
                  <a:pt x="58784" y="22731"/>
                  <a:pt x="56694" y="20636"/>
                  <a:pt x="56694" y="18051"/>
                </a:cubicBezTo>
                <a:lnTo>
                  <a:pt x="56694" y="4680"/>
                </a:lnTo>
                <a:cubicBezTo>
                  <a:pt x="56694" y="2095"/>
                  <a:pt x="58784" y="0"/>
                  <a:pt x="61361" y="0"/>
                </a:cubicBezTo>
                <a:close/>
                <a:moveTo>
                  <a:pt x="84339" y="0"/>
                </a:moveTo>
                <a:cubicBezTo>
                  <a:pt x="86916" y="0"/>
                  <a:pt x="89005" y="2095"/>
                  <a:pt x="89005" y="4680"/>
                </a:cubicBezTo>
                <a:lnTo>
                  <a:pt x="89005" y="18051"/>
                </a:lnTo>
                <a:cubicBezTo>
                  <a:pt x="89005" y="20636"/>
                  <a:pt x="86916" y="22731"/>
                  <a:pt x="84339" y="22731"/>
                </a:cubicBezTo>
                <a:cubicBezTo>
                  <a:pt x="81761" y="22731"/>
                  <a:pt x="79672" y="20636"/>
                  <a:pt x="79672" y="18051"/>
                </a:cubicBezTo>
                <a:lnTo>
                  <a:pt x="79672" y="4680"/>
                </a:lnTo>
                <a:cubicBezTo>
                  <a:pt x="79672" y="2095"/>
                  <a:pt x="81761" y="0"/>
                  <a:pt x="84339" y="0"/>
                </a:cubicBezTo>
                <a:close/>
                <a:moveTo>
                  <a:pt x="107316" y="0"/>
                </a:moveTo>
                <a:cubicBezTo>
                  <a:pt x="109894" y="0"/>
                  <a:pt x="111983" y="2095"/>
                  <a:pt x="111983" y="4680"/>
                </a:cubicBezTo>
                <a:lnTo>
                  <a:pt x="111983" y="18051"/>
                </a:lnTo>
                <a:cubicBezTo>
                  <a:pt x="111983" y="20636"/>
                  <a:pt x="109894" y="22731"/>
                  <a:pt x="107316" y="22731"/>
                </a:cubicBezTo>
                <a:cubicBezTo>
                  <a:pt x="104739" y="22731"/>
                  <a:pt x="102650" y="20636"/>
                  <a:pt x="102650" y="18051"/>
                </a:cubicBezTo>
                <a:lnTo>
                  <a:pt x="102650" y="4680"/>
                </a:lnTo>
                <a:cubicBezTo>
                  <a:pt x="102650" y="2095"/>
                  <a:pt x="104739" y="0"/>
                  <a:pt x="107316" y="0"/>
                </a:cubicBezTo>
                <a:close/>
              </a:path>
            </a:pathLst>
          </a:custGeom>
          <a:solidFill>
            <a:srgbClr val="1ED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1285" name="Shape 300">
            <a:extLst>
              <a:ext uri="{FF2B5EF4-FFF2-40B4-BE49-F238E27FC236}">
                <a16:creationId xmlns:a16="http://schemas.microsoft.com/office/drawing/2014/main" id="{5A2B8AC2-D466-97C3-CC68-BD8CF42258C6}"/>
              </a:ext>
            </a:extLst>
          </p:cNvPr>
          <p:cNvSpPr>
            <a:spLocks/>
          </p:cNvSpPr>
          <p:nvPr/>
        </p:nvSpPr>
        <p:spPr bwMode="auto">
          <a:xfrm>
            <a:off x="2257425" y="4913313"/>
            <a:ext cx="381000" cy="506412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2147483646 w 120000"/>
              <a:gd name="T37" fmla="*/ 2147483646 h 120000"/>
              <a:gd name="T38" fmla="*/ 2147483646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0 h 120000"/>
              <a:gd name="T48" fmla="*/ 2147483646 w 120000"/>
              <a:gd name="T49" fmla="*/ 2147483646 h 120000"/>
              <a:gd name="T50" fmla="*/ 2147483646 w 120000"/>
              <a:gd name="T51" fmla="*/ 2147483646 h 120000"/>
              <a:gd name="T52" fmla="*/ 0 w 120000"/>
              <a:gd name="T53" fmla="*/ 2147483646 h 120000"/>
              <a:gd name="T54" fmla="*/ 2147483646 w 120000"/>
              <a:gd name="T55" fmla="*/ 0 h 1200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0000"/>
              <a:gd name="T85" fmla="*/ 0 h 120000"/>
              <a:gd name="T86" fmla="*/ 120000 w 120000"/>
              <a:gd name="T87" fmla="*/ 120000 h 12000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0000" h="120000" extrusionOk="0">
                <a:moveTo>
                  <a:pt x="52419" y="72135"/>
                </a:moveTo>
                <a:lnTo>
                  <a:pt x="31039" y="106364"/>
                </a:lnTo>
                <a:cubicBezTo>
                  <a:pt x="48614" y="117343"/>
                  <a:pt x="70886" y="117439"/>
                  <a:pt x="88556" y="106615"/>
                </a:cubicBezTo>
                <a:lnTo>
                  <a:pt x="67470" y="72194"/>
                </a:lnTo>
                <a:cubicBezTo>
                  <a:pt x="65314" y="73574"/>
                  <a:pt x="62747" y="74346"/>
                  <a:pt x="60000" y="74346"/>
                </a:cubicBezTo>
                <a:cubicBezTo>
                  <a:pt x="57208" y="74346"/>
                  <a:pt x="54602" y="73548"/>
                  <a:pt x="52419" y="72135"/>
                </a:cubicBezTo>
                <a:close/>
                <a:moveTo>
                  <a:pt x="60000" y="50036"/>
                </a:moveTo>
                <a:cubicBezTo>
                  <a:pt x="54497" y="50036"/>
                  <a:pt x="50036" y="54497"/>
                  <a:pt x="50036" y="60000"/>
                </a:cubicBezTo>
                <a:cubicBezTo>
                  <a:pt x="50036" y="65503"/>
                  <a:pt x="54497" y="69964"/>
                  <a:pt x="60000" y="69964"/>
                </a:cubicBezTo>
                <a:cubicBezTo>
                  <a:pt x="65503" y="69964"/>
                  <a:pt x="69964" y="65503"/>
                  <a:pt x="69964" y="60000"/>
                </a:cubicBezTo>
                <a:cubicBezTo>
                  <a:pt x="69964" y="54497"/>
                  <a:pt x="65503" y="50036"/>
                  <a:pt x="60000" y="50036"/>
                </a:cubicBezTo>
                <a:close/>
                <a:moveTo>
                  <a:pt x="86091" y="11961"/>
                </a:moveTo>
                <a:lnTo>
                  <a:pt x="66816" y="47449"/>
                </a:lnTo>
                <a:cubicBezTo>
                  <a:pt x="71315" y="49821"/>
                  <a:pt x="74346" y="54556"/>
                  <a:pt x="74346" y="60000"/>
                </a:cubicBezTo>
                <a:lnTo>
                  <a:pt x="74296" y="60496"/>
                </a:lnTo>
                <a:lnTo>
                  <a:pt x="114633" y="61898"/>
                </a:lnTo>
                <a:cubicBezTo>
                  <a:pt x="115353" y="41188"/>
                  <a:pt x="104301" y="21852"/>
                  <a:pt x="86091" y="11961"/>
                </a:cubicBezTo>
                <a:close/>
                <a:moveTo>
                  <a:pt x="34327" y="11736"/>
                </a:moveTo>
                <a:cubicBezTo>
                  <a:pt x="16032" y="21468"/>
                  <a:pt x="4812" y="40707"/>
                  <a:pt x="5351" y="61423"/>
                </a:cubicBezTo>
                <a:lnTo>
                  <a:pt x="45691" y="60372"/>
                </a:lnTo>
                <a:cubicBezTo>
                  <a:pt x="45655" y="60249"/>
                  <a:pt x="45653" y="60124"/>
                  <a:pt x="45653" y="60000"/>
                </a:cubicBezTo>
                <a:cubicBezTo>
                  <a:pt x="45653" y="54512"/>
                  <a:pt x="48734" y="49744"/>
                  <a:pt x="53292" y="47390"/>
                </a:cubicBezTo>
                <a:lnTo>
                  <a:pt x="34327" y="11736"/>
                </a:lnTo>
                <a:close/>
                <a:moveTo>
                  <a:pt x="60000" y="0"/>
                </a:moveTo>
                <a:cubicBezTo>
                  <a:pt x="93137" y="0"/>
                  <a:pt x="120000" y="26862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lose/>
              </a:path>
            </a:pathLst>
          </a:custGeom>
          <a:solidFill>
            <a:srgbClr val="F076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1286" name="Shape 301">
            <a:extLst>
              <a:ext uri="{FF2B5EF4-FFF2-40B4-BE49-F238E27FC236}">
                <a16:creationId xmlns:a16="http://schemas.microsoft.com/office/drawing/2014/main" id="{2BCFADFA-F2FF-9FA8-70E7-8B981CDF0A55}"/>
              </a:ext>
            </a:extLst>
          </p:cNvPr>
          <p:cNvSpPr>
            <a:spLocks/>
          </p:cNvSpPr>
          <p:nvPr/>
        </p:nvSpPr>
        <p:spPr bwMode="auto">
          <a:xfrm>
            <a:off x="796925" y="1762125"/>
            <a:ext cx="422275" cy="566738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2147483646 w 120000"/>
              <a:gd name="T37" fmla="*/ 2147483646 h 120000"/>
              <a:gd name="T38" fmla="*/ 2147483646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2147483646 h 120000"/>
              <a:gd name="T48" fmla="*/ 2147483646 w 120000"/>
              <a:gd name="T49" fmla="*/ 2147483646 h 120000"/>
              <a:gd name="T50" fmla="*/ 2147483646 w 120000"/>
              <a:gd name="T51" fmla="*/ 2147483646 h 120000"/>
              <a:gd name="T52" fmla="*/ 2147483646 w 120000"/>
              <a:gd name="T53" fmla="*/ 2147483646 h 120000"/>
              <a:gd name="T54" fmla="*/ 2147483646 w 120000"/>
              <a:gd name="T55" fmla="*/ 2147483646 h 120000"/>
              <a:gd name="T56" fmla="*/ 2147483646 w 120000"/>
              <a:gd name="T57" fmla="*/ 2147483646 h 120000"/>
              <a:gd name="T58" fmla="*/ 2147483646 w 120000"/>
              <a:gd name="T59" fmla="*/ 2147483646 h 120000"/>
              <a:gd name="T60" fmla="*/ 2147483646 w 120000"/>
              <a:gd name="T61" fmla="*/ 2147483646 h 120000"/>
              <a:gd name="T62" fmla="*/ 2147483646 w 120000"/>
              <a:gd name="T63" fmla="*/ 2147483646 h 120000"/>
              <a:gd name="T64" fmla="*/ 2147483646 w 120000"/>
              <a:gd name="T65" fmla="*/ 2147483646 h 120000"/>
              <a:gd name="T66" fmla="*/ 2147483646 w 120000"/>
              <a:gd name="T67" fmla="*/ 2147483646 h 120000"/>
              <a:gd name="T68" fmla="*/ 2147483646 w 120000"/>
              <a:gd name="T69" fmla="*/ 2147483646 h 120000"/>
              <a:gd name="T70" fmla="*/ 2147483646 w 120000"/>
              <a:gd name="T71" fmla="*/ 2147483646 h 120000"/>
              <a:gd name="T72" fmla="*/ 2147483646 w 120000"/>
              <a:gd name="T73" fmla="*/ 2147483646 h 120000"/>
              <a:gd name="T74" fmla="*/ 2147483646 w 120000"/>
              <a:gd name="T75" fmla="*/ 2147483646 h 120000"/>
              <a:gd name="T76" fmla="*/ 2147483646 w 120000"/>
              <a:gd name="T77" fmla="*/ 2147483646 h 120000"/>
              <a:gd name="T78" fmla="*/ 2147483646 w 120000"/>
              <a:gd name="T79" fmla="*/ 2147483646 h 120000"/>
              <a:gd name="T80" fmla="*/ 2147483646 w 120000"/>
              <a:gd name="T81" fmla="*/ 2147483646 h 120000"/>
              <a:gd name="T82" fmla="*/ 2147483646 w 120000"/>
              <a:gd name="T83" fmla="*/ 2147483646 h 120000"/>
              <a:gd name="T84" fmla="*/ 2147483646 w 120000"/>
              <a:gd name="T85" fmla="*/ 2147483646 h 120000"/>
              <a:gd name="T86" fmla="*/ 2147483646 w 120000"/>
              <a:gd name="T87" fmla="*/ 2147483646 h 120000"/>
              <a:gd name="T88" fmla="*/ 2147483646 w 120000"/>
              <a:gd name="T89" fmla="*/ 2147483646 h 120000"/>
              <a:gd name="T90" fmla="*/ 0 w 120000"/>
              <a:gd name="T91" fmla="*/ 2147483646 h 120000"/>
              <a:gd name="T92" fmla="*/ 2147483646 w 120000"/>
              <a:gd name="T93" fmla="*/ 2147483646 h 120000"/>
              <a:gd name="T94" fmla="*/ 2147483646 w 120000"/>
              <a:gd name="T95" fmla="*/ 2147483646 h 120000"/>
              <a:gd name="T96" fmla="*/ 2147483646 w 120000"/>
              <a:gd name="T97" fmla="*/ 2147483646 h 120000"/>
              <a:gd name="T98" fmla="*/ 2147483646 w 120000"/>
              <a:gd name="T99" fmla="*/ 2147483646 h 120000"/>
              <a:gd name="T100" fmla="*/ 2147483646 w 120000"/>
              <a:gd name="T101" fmla="*/ 2147483646 h 120000"/>
              <a:gd name="T102" fmla="*/ 2147483646 w 120000"/>
              <a:gd name="T103" fmla="*/ 2147483646 h 120000"/>
              <a:gd name="T104" fmla="*/ 2147483646 w 120000"/>
              <a:gd name="T105" fmla="*/ 2147483646 h 120000"/>
              <a:gd name="T106" fmla="*/ 2147483646 w 120000"/>
              <a:gd name="T107" fmla="*/ 2147483646 h 120000"/>
              <a:gd name="T108" fmla="*/ 2147483646 w 120000"/>
              <a:gd name="T109" fmla="*/ 2147483646 h 120000"/>
              <a:gd name="T110" fmla="*/ 2147483646 w 120000"/>
              <a:gd name="T111" fmla="*/ 0 h 120000"/>
              <a:gd name="T112" fmla="*/ 2147483646 w 120000"/>
              <a:gd name="T113" fmla="*/ 2147483646 h 1200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0000"/>
              <a:gd name="T172" fmla="*/ 0 h 120000"/>
              <a:gd name="T173" fmla="*/ 120000 w 120000"/>
              <a:gd name="T174" fmla="*/ 120000 h 1200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0000" h="120000" extrusionOk="0">
                <a:moveTo>
                  <a:pt x="65274" y="39473"/>
                </a:moveTo>
                <a:cubicBezTo>
                  <a:pt x="53599" y="36371"/>
                  <a:pt x="41599" y="43242"/>
                  <a:pt x="38470" y="54820"/>
                </a:cubicBezTo>
                <a:cubicBezTo>
                  <a:pt x="35342" y="66398"/>
                  <a:pt x="42270" y="78299"/>
                  <a:pt x="53945" y="81402"/>
                </a:cubicBezTo>
                <a:cubicBezTo>
                  <a:pt x="65620" y="84504"/>
                  <a:pt x="77621" y="77633"/>
                  <a:pt x="80749" y="66055"/>
                </a:cubicBezTo>
                <a:cubicBezTo>
                  <a:pt x="83877" y="54477"/>
                  <a:pt x="76949" y="42576"/>
                  <a:pt x="65274" y="39473"/>
                </a:cubicBezTo>
                <a:close/>
                <a:moveTo>
                  <a:pt x="69168" y="25060"/>
                </a:moveTo>
                <a:cubicBezTo>
                  <a:pt x="88870" y="30296"/>
                  <a:pt x="100561" y="50379"/>
                  <a:pt x="95282" y="69917"/>
                </a:cubicBezTo>
                <a:cubicBezTo>
                  <a:pt x="90003" y="89455"/>
                  <a:pt x="69753" y="101050"/>
                  <a:pt x="50051" y="95815"/>
                </a:cubicBezTo>
                <a:cubicBezTo>
                  <a:pt x="30350" y="90579"/>
                  <a:pt x="18658" y="70496"/>
                  <a:pt x="23937" y="50958"/>
                </a:cubicBezTo>
                <a:cubicBezTo>
                  <a:pt x="29216" y="31420"/>
                  <a:pt x="49467" y="19825"/>
                  <a:pt x="69168" y="25060"/>
                </a:cubicBezTo>
                <a:close/>
                <a:moveTo>
                  <a:pt x="70584" y="19819"/>
                </a:moveTo>
                <a:cubicBezTo>
                  <a:pt x="47964" y="13808"/>
                  <a:pt x="24713" y="27121"/>
                  <a:pt x="18652" y="49554"/>
                </a:cubicBezTo>
                <a:cubicBezTo>
                  <a:pt x="12591" y="71987"/>
                  <a:pt x="26015" y="95045"/>
                  <a:pt x="48635" y="101056"/>
                </a:cubicBezTo>
                <a:cubicBezTo>
                  <a:pt x="71255" y="107067"/>
                  <a:pt x="94506" y="93754"/>
                  <a:pt x="100567" y="71321"/>
                </a:cubicBezTo>
                <a:cubicBezTo>
                  <a:pt x="106628" y="48888"/>
                  <a:pt x="93204" y="25830"/>
                  <a:pt x="70584" y="19819"/>
                </a:cubicBezTo>
                <a:close/>
                <a:moveTo>
                  <a:pt x="120000" y="28418"/>
                </a:moveTo>
                <a:lnTo>
                  <a:pt x="119819" y="29085"/>
                </a:lnTo>
                <a:lnTo>
                  <a:pt x="119636" y="28804"/>
                </a:lnTo>
                <a:lnTo>
                  <a:pt x="120000" y="28418"/>
                </a:lnTo>
                <a:close/>
                <a:moveTo>
                  <a:pt x="84120" y="4683"/>
                </a:moveTo>
                <a:lnTo>
                  <a:pt x="83867" y="19572"/>
                </a:lnTo>
                <a:lnTo>
                  <a:pt x="83406" y="19449"/>
                </a:lnTo>
                <a:cubicBezTo>
                  <a:pt x="87163" y="21546"/>
                  <a:pt x="90559" y="24117"/>
                  <a:pt x="93431" y="27166"/>
                </a:cubicBezTo>
                <a:lnTo>
                  <a:pt x="106796" y="23870"/>
                </a:lnTo>
                <a:lnTo>
                  <a:pt x="115363" y="39849"/>
                </a:lnTo>
                <a:lnTo>
                  <a:pt x="105840" y="48364"/>
                </a:lnTo>
                <a:cubicBezTo>
                  <a:pt x="107034" y="52676"/>
                  <a:pt x="107596" y="57191"/>
                  <a:pt x="107394" y="61781"/>
                </a:cubicBezTo>
                <a:lnTo>
                  <a:pt x="119289" y="68330"/>
                </a:lnTo>
                <a:lnTo>
                  <a:pt x="114566" y="85810"/>
                </a:lnTo>
                <a:lnTo>
                  <a:pt x="100132" y="85570"/>
                </a:lnTo>
                <a:cubicBezTo>
                  <a:pt x="98307" y="88594"/>
                  <a:pt x="96096" y="91321"/>
                  <a:pt x="93619" y="93756"/>
                </a:cubicBezTo>
                <a:lnTo>
                  <a:pt x="98359" y="106025"/>
                </a:lnTo>
                <a:lnTo>
                  <a:pt x="83411" y="116405"/>
                </a:lnTo>
                <a:lnTo>
                  <a:pt x="72073" y="106643"/>
                </a:lnTo>
                <a:lnTo>
                  <a:pt x="73453" y="105685"/>
                </a:lnTo>
                <a:cubicBezTo>
                  <a:pt x="69110" y="107079"/>
                  <a:pt x="64517" y="107749"/>
                  <a:pt x="59835" y="107723"/>
                </a:cubicBezTo>
                <a:lnTo>
                  <a:pt x="52963" y="119999"/>
                </a:lnTo>
                <a:lnTo>
                  <a:pt x="35336" y="115316"/>
                </a:lnTo>
                <a:lnTo>
                  <a:pt x="35574" y="101277"/>
                </a:lnTo>
                <a:cubicBezTo>
                  <a:pt x="31839" y="99165"/>
                  <a:pt x="28466" y="96583"/>
                  <a:pt x="25614" y="93529"/>
                </a:cubicBezTo>
                <a:lnTo>
                  <a:pt x="25843" y="94015"/>
                </a:lnTo>
                <a:lnTo>
                  <a:pt x="11102" y="96847"/>
                </a:lnTo>
                <a:lnTo>
                  <a:pt x="3390" y="80445"/>
                </a:lnTo>
                <a:lnTo>
                  <a:pt x="13359" y="72429"/>
                </a:lnTo>
                <a:cubicBezTo>
                  <a:pt x="12295" y="68561"/>
                  <a:pt x="11739" y="64530"/>
                  <a:pt x="11738" y="60428"/>
                </a:cubicBezTo>
                <a:lnTo>
                  <a:pt x="0" y="53965"/>
                </a:lnTo>
                <a:lnTo>
                  <a:pt x="4723" y="36484"/>
                </a:lnTo>
                <a:lnTo>
                  <a:pt x="18174" y="36709"/>
                </a:lnTo>
                <a:cubicBezTo>
                  <a:pt x="19999" y="33515"/>
                  <a:pt x="22203" y="30603"/>
                  <a:pt x="24696" y="27997"/>
                </a:cubicBezTo>
                <a:lnTo>
                  <a:pt x="20190" y="14215"/>
                </a:lnTo>
                <a:lnTo>
                  <a:pt x="35666" y="4625"/>
                </a:lnTo>
                <a:lnTo>
                  <a:pt x="46473" y="14962"/>
                </a:lnTo>
                <a:lnTo>
                  <a:pt x="46365" y="15030"/>
                </a:lnTo>
                <a:cubicBezTo>
                  <a:pt x="50613" y="13704"/>
                  <a:pt x="55098" y="13091"/>
                  <a:pt x="59667" y="13141"/>
                </a:cubicBezTo>
                <a:lnTo>
                  <a:pt x="59206" y="13018"/>
                </a:lnTo>
                <a:lnTo>
                  <a:pt x="66493" y="0"/>
                </a:lnTo>
                <a:lnTo>
                  <a:pt x="84120" y="4683"/>
                </a:lnTo>
                <a:close/>
              </a:path>
            </a:pathLst>
          </a:custGeom>
          <a:solidFill>
            <a:srgbClr val="1C7D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1287" name="Shape 302">
            <a:extLst>
              <a:ext uri="{FF2B5EF4-FFF2-40B4-BE49-F238E27FC236}">
                <a16:creationId xmlns:a16="http://schemas.microsoft.com/office/drawing/2014/main" id="{C431115A-D10B-506C-04B6-EAAD66054500}"/>
              </a:ext>
            </a:extLst>
          </p:cNvPr>
          <p:cNvSpPr>
            <a:spLocks/>
          </p:cNvSpPr>
          <p:nvPr/>
        </p:nvSpPr>
        <p:spPr bwMode="auto">
          <a:xfrm>
            <a:off x="806450" y="3309938"/>
            <a:ext cx="403225" cy="463550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0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2147483646 w 120000"/>
              <a:gd name="T37" fmla="*/ 2147483646 h 120000"/>
              <a:gd name="T38" fmla="*/ 2147483646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2147483646 h 120000"/>
              <a:gd name="T48" fmla="*/ 2147483646 w 120000"/>
              <a:gd name="T49" fmla="*/ 2147483646 h 120000"/>
              <a:gd name="T50" fmla="*/ 2147483646 w 120000"/>
              <a:gd name="T51" fmla="*/ 2147483646 h 120000"/>
              <a:gd name="T52" fmla="*/ 0 w 120000"/>
              <a:gd name="T53" fmla="*/ 2147483646 h 120000"/>
              <a:gd name="T54" fmla="*/ 0 w 120000"/>
              <a:gd name="T55" fmla="*/ 2147483646 h 120000"/>
              <a:gd name="T56" fmla="*/ 2147483646 w 120000"/>
              <a:gd name="T57" fmla="*/ 2147483646 h 120000"/>
              <a:gd name="T58" fmla="*/ 2147483646 w 120000"/>
              <a:gd name="T59" fmla="*/ 2147483646 h 120000"/>
              <a:gd name="T60" fmla="*/ 2147483646 w 120000"/>
              <a:gd name="T61" fmla="*/ 2147483646 h 120000"/>
              <a:gd name="T62" fmla="*/ 2147483646 w 120000"/>
              <a:gd name="T63" fmla="*/ 2147483646 h 120000"/>
              <a:gd name="T64" fmla="*/ 2147483646 w 120000"/>
              <a:gd name="T65" fmla="*/ 2147483646 h 120000"/>
              <a:gd name="T66" fmla="*/ 2147483646 w 120000"/>
              <a:gd name="T67" fmla="*/ 2147483646 h 120000"/>
              <a:gd name="T68" fmla="*/ 2147483646 w 120000"/>
              <a:gd name="T69" fmla="*/ 2147483646 h 120000"/>
              <a:gd name="T70" fmla="*/ 2147483646 w 120000"/>
              <a:gd name="T71" fmla="*/ 2147483646 h 120000"/>
              <a:gd name="T72" fmla="*/ 2147483646 w 120000"/>
              <a:gd name="T73" fmla="*/ 0 h 1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0000"/>
              <a:gd name="T112" fmla="*/ 0 h 120000"/>
              <a:gd name="T113" fmla="*/ 120000 w 120000"/>
              <a:gd name="T114" fmla="*/ 120000 h 1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0000" h="120000" extrusionOk="0">
                <a:moveTo>
                  <a:pt x="25439" y="26278"/>
                </a:moveTo>
                <a:cubicBezTo>
                  <a:pt x="22639" y="26278"/>
                  <a:pt x="20370" y="28908"/>
                  <a:pt x="20370" y="32152"/>
                </a:cubicBezTo>
                <a:cubicBezTo>
                  <a:pt x="20370" y="35396"/>
                  <a:pt x="22639" y="38026"/>
                  <a:pt x="25439" y="38026"/>
                </a:cubicBezTo>
                <a:cubicBezTo>
                  <a:pt x="28238" y="38026"/>
                  <a:pt x="30508" y="35396"/>
                  <a:pt x="30508" y="32152"/>
                </a:cubicBezTo>
                <a:cubicBezTo>
                  <a:pt x="30508" y="28908"/>
                  <a:pt x="28238" y="26278"/>
                  <a:pt x="25439" y="26278"/>
                </a:cubicBezTo>
                <a:close/>
                <a:moveTo>
                  <a:pt x="58796" y="12078"/>
                </a:moveTo>
                <a:cubicBezTo>
                  <a:pt x="53039" y="12078"/>
                  <a:pt x="48372" y="17486"/>
                  <a:pt x="48372" y="24157"/>
                </a:cubicBezTo>
                <a:cubicBezTo>
                  <a:pt x="48372" y="30828"/>
                  <a:pt x="53039" y="36236"/>
                  <a:pt x="58796" y="36236"/>
                </a:cubicBezTo>
                <a:cubicBezTo>
                  <a:pt x="64553" y="36236"/>
                  <a:pt x="69220" y="30828"/>
                  <a:pt x="69220" y="24157"/>
                </a:cubicBezTo>
                <a:cubicBezTo>
                  <a:pt x="69220" y="17486"/>
                  <a:pt x="64553" y="12078"/>
                  <a:pt x="58796" y="12078"/>
                </a:cubicBezTo>
                <a:close/>
                <a:moveTo>
                  <a:pt x="58796" y="0"/>
                </a:moveTo>
                <a:cubicBezTo>
                  <a:pt x="70310" y="0"/>
                  <a:pt x="79644" y="10815"/>
                  <a:pt x="79644" y="24157"/>
                </a:cubicBezTo>
                <a:cubicBezTo>
                  <a:pt x="79644" y="33739"/>
                  <a:pt x="74829" y="42019"/>
                  <a:pt x="67818" y="45846"/>
                </a:cubicBezTo>
                <a:lnTo>
                  <a:pt x="82063" y="45846"/>
                </a:lnTo>
                <a:cubicBezTo>
                  <a:pt x="87953" y="45846"/>
                  <a:pt x="92729" y="51379"/>
                  <a:pt x="92729" y="58205"/>
                </a:cubicBezTo>
                <a:lnTo>
                  <a:pt x="92729" y="63301"/>
                </a:lnTo>
                <a:lnTo>
                  <a:pt x="98373" y="63301"/>
                </a:lnTo>
                <a:cubicBezTo>
                  <a:pt x="99719" y="63301"/>
                  <a:pt x="100844" y="64392"/>
                  <a:pt x="101072" y="65867"/>
                </a:cubicBezTo>
                <a:lnTo>
                  <a:pt x="120000" y="47629"/>
                </a:lnTo>
                <a:lnTo>
                  <a:pt x="120000" y="118217"/>
                </a:lnTo>
                <a:lnTo>
                  <a:pt x="101072" y="99978"/>
                </a:lnTo>
                <a:cubicBezTo>
                  <a:pt x="100844" y="101453"/>
                  <a:pt x="99719" y="102544"/>
                  <a:pt x="98373" y="102544"/>
                </a:cubicBezTo>
                <a:lnTo>
                  <a:pt x="92729" y="102544"/>
                </a:lnTo>
                <a:lnTo>
                  <a:pt x="92729" y="107640"/>
                </a:lnTo>
                <a:cubicBezTo>
                  <a:pt x="92729" y="114466"/>
                  <a:pt x="87953" y="120000"/>
                  <a:pt x="82063" y="120000"/>
                </a:cubicBezTo>
                <a:lnTo>
                  <a:pt x="10665" y="120000"/>
                </a:lnTo>
                <a:cubicBezTo>
                  <a:pt x="4775" y="120000"/>
                  <a:pt x="0" y="114466"/>
                  <a:pt x="0" y="107640"/>
                </a:cubicBezTo>
                <a:lnTo>
                  <a:pt x="0" y="58205"/>
                </a:lnTo>
                <a:cubicBezTo>
                  <a:pt x="0" y="51379"/>
                  <a:pt x="4775" y="45846"/>
                  <a:pt x="10665" y="45846"/>
                </a:cubicBezTo>
                <a:lnTo>
                  <a:pt x="20167" y="45846"/>
                </a:lnTo>
                <a:cubicBezTo>
                  <a:pt x="15632" y="43527"/>
                  <a:pt x="12479" y="38266"/>
                  <a:pt x="12479" y="32152"/>
                </a:cubicBezTo>
                <a:cubicBezTo>
                  <a:pt x="12479" y="23858"/>
                  <a:pt x="18281" y="17135"/>
                  <a:pt x="25439" y="17135"/>
                </a:cubicBezTo>
                <a:cubicBezTo>
                  <a:pt x="32597" y="17135"/>
                  <a:pt x="38399" y="23858"/>
                  <a:pt x="38399" y="32152"/>
                </a:cubicBezTo>
                <a:cubicBezTo>
                  <a:pt x="38399" y="38266"/>
                  <a:pt x="35246" y="43527"/>
                  <a:pt x="30711" y="45846"/>
                </a:cubicBezTo>
                <a:lnTo>
                  <a:pt x="49774" y="45846"/>
                </a:lnTo>
                <a:cubicBezTo>
                  <a:pt x="42762" y="42019"/>
                  <a:pt x="37948" y="33739"/>
                  <a:pt x="37948" y="24157"/>
                </a:cubicBezTo>
                <a:cubicBezTo>
                  <a:pt x="37948" y="10815"/>
                  <a:pt x="47282" y="0"/>
                  <a:pt x="58796" y="0"/>
                </a:cubicBezTo>
                <a:close/>
              </a:path>
            </a:pathLst>
          </a:custGeom>
          <a:solidFill>
            <a:srgbClr val="1ED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1288" name="Shape 303">
            <a:extLst>
              <a:ext uri="{FF2B5EF4-FFF2-40B4-BE49-F238E27FC236}">
                <a16:creationId xmlns:a16="http://schemas.microsoft.com/office/drawing/2014/main" id="{DE37D5C7-1B73-D168-458F-E801374D70A3}"/>
              </a:ext>
            </a:extLst>
          </p:cNvPr>
          <p:cNvSpPr>
            <a:spLocks/>
          </p:cNvSpPr>
          <p:nvPr/>
        </p:nvSpPr>
        <p:spPr bwMode="auto">
          <a:xfrm>
            <a:off x="2257425" y="1874838"/>
            <a:ext cx="366713" cy="376237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2147483646 w 120000"/>
              <a:gd name="T37" fmla="*/ 2147483646 h 120000"/>
              <a:gd name="T38" fmla="*/ 2147483646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2147483646 h 120000"/>
              <a:gd name="T48" fmla="*/ 2147483646 w 120000"/>
              <a:gd name="T49" fmla="*/ 2147483646 h 120000"/>
              <a:gd name="T50" fmla="*/ 2147483646 w 120000"/>
              <a:gd name="T51" fmla="*/ 0 h 120000"/>
              <a:gd name="T52" fmla="*/ 2147483646 w 120000"/>
              <a:gd name="T53" fmla="*/ 0 h 120000"/>
              <a:gd name="T54" fmla="*/ 2147483646 w 120000"/>
              <a:gd name="T55" fmla="*/ 2147483646 h 120000"/>
              <a:gd name="T56" fmla="*/ 2147483646 w 120000"/>
              <a:gd name="T57" fmla="*/ 2147483646 h 120000"/>
              <a:gd name="T58" fmla="*/ 2147483646 w 120000"/>
              <a:gd name="T59" fmla="*/ 2147483646 h 120000"/>
              <a:gd name="T60" fmla="*/ 2147483646 w 120000"/>
              <a:gd name="T61" fmla="*/ 2147483646 h 120000"/>
              <a:gd name="T62" fmla="*/ 2147483646 w 120000"/>
              <a:gd name="T63" fmla="*/ 2147483646 h 120000"/>
              <a:gd name="T64" fmla="*/ 2147483646 w 120000"/>
              <a:gd name="T65" fmla="*/ 2147483646 h 120000"/>
              <a:gd name="T66" fmla="*/ 2147483646 w 120000"/>
              <a:gd name="T67" fmla="*/ 2147483646 h 120000"/>
              <a:gd name="T68" fmla="*/ 0 w 120000"/>
              <a:gd name="T69" fmla="*/ 2147483646 h 120000"/>
              <a:gd name="T70" fmla="*/ 0 w 120000"/>
              <a:gd name="T71" fmla="*/ 2147483646 h 120000"/>
              <a:gd name="T72" fmla="*/ 2147483646 w 120000"/>
              <a:gd name="T73" fmla="*/ 2147483646 h 120000"/>
              <a:gd name="T74" fmla="*/ 2147483646 w 120000"/>
              <a:gd name="T75" fmla="*/ 2147483646 h 120000"/>
              <a:gd name="T76" fmla="*/ 2147483646 w 120000"/>
              <a:gd name="T77" fmla="*/ 2147483646 h 120000"/>
              <a:gd name="T78" fmla="*/ 2147483646 w 120000"/>
              <a:gd name="T79" fmla="*/ 2147483646 h 120000"/>
              <a:gd name="T80" fmla="*/ 2147483646 w 120000"/>
              <a:gd name="T81" fmla="*/ 2147483646 h 120000"/>
              <a:gd name="T82" fmla="*/ 2147483646 w 120000"/>
              <a:gd name="T83" fmla="*/ 2147483646 h 120000"/>
              <a:gd name="T84" fmla="*/ 2147483646 w 120000"/>
              <a:gd name="T85" fmla="*/ 2147483646 h 120000"/>
              <a:gd name="T86" fmla="*/ 2147483646 w 120000"/>
              <a:gd name="T87" fmla="*/ 2147483646 h 120000"/>
              <a:gd name="T88" fmla="*/ 2147483646 w 120000"/>
              <a:gd name="T89" fmla="*/ 2147483646 h 120000"/>
              <a:gd name="T90" fmla="*/ 2147483646 w 120000"/>
              <a:gd name="T91" fmla="*/ 0 h 12000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20000"/>
              <a:gd name="T139" fmla="*/ 0 h 120000"/>
              <a:gd name="T140" fmla="*/ 120000 w 120000"/>
              <a:gd name="T141" fmla="*/ 120000 h 12000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lnTo>
                  <a:pt x="41883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lnTo>
                  <a:pt x="97379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lnTo>
                  <a:pt x="60010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F076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1289" name="Shape 304">
            <a:extLst>
              <a:ext uri="{FF2B5EF4-FFF2-40B4-BE49-F238E27FC236}">
                <a16:creationId xmlns:a16="http://schemas.microsoft.com/office/drawing/2014/main" id="{A7B31D8B-B63E-96C4-E1E0-38FF2FD97A70}"/>
              </a:ext>
            </a:extLst>
          </p:cNvPr>
          <p:cNvSpPr>
            <a:spLocks/>
          </p:cNvSpPr>
          <p:nvPr/>
        </p:nvSpPr>
        <p:spPr bwMode="auto">
          <a:xfrm>
            <a:off x="3713163" y="1874838"/>
            <a:ext cx="387350" cy="341312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0 w 120000"/>
              <a:gd name="T37" fmla="*/ 0 h 120000"/>
              <a:gd name="T38" fmla="*/ 2147483646 w 120000"/>
              <a:gd name="T39" fmla="*/ 0 h 120000"/>
              <a:gd name="T40" fmla="*/ 2147483646 w 120000"/>
              <a:gd name="T41" fmla="*/ 2147483646 h 120000"/>
              <a:gd name="T42" fmla="*/ 0 w 120000"/>
              <a:gd name="T43" fmla="*/ 2147483646 h 120000"/>
              <a:gd name="T44" fmla="*/ 0 w 120000"/>
              <a:gd name="T45" fmla="*/ 0 h 1200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0000"/>
              <a:gd name="T70" fmla="*/ 0 h 120000"/>
              <a:gd name="T71" fmla="*/ 120000 w 120000"/>
              <a:gd name="T72" fmla="*/ 120000 h 12000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lnTo>
                  <a:pt x="44353" y="15369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lnTo>
                  <a:pt x="6666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rgbClr val="F4BD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grpSp>
        <p:nvGrpSpPr>
          <p:cNvPr id="11290" name="Shape 305">
            <a:extLst>
              <a:ext uri="{FF2B5EF4-FFF2-40B4-BE49-F238E27FC236}">
                <a16:creationId xmlns:a16="http://schemas.microsoft.com/office/drawing/2014/main" id="{B90D0D74-DF2F-770F-5ECA-D3FEBF94EF5E}"/>
              </a:ext>
            </a:extLst>
          </p:cNvPr>
          <p:cNvGrpSpPr>
            <a:grpSpLocks/>
          </p:cNvGrpSpPr>
          <p:nvPr/>
        </p:nvGrpSpPr>
        <p:grpSpPr bwMode="auto">
          <a:xfrm>
            <a:off x="5084763" y="1476375"/>
            <a:ext cx="3455987" cy="944563"/>
            <a:chOff x="7164288" y="856925"/>
            <a:chExt cx="1439711" cy="708251"/>
          </a:xfrm>
        </p:grpSpPr>
        <p:sp>
          <p:nvSpPr>
            <p:cNvPr id="11305" name="Shape 306">
              <a:extLst>
                <a:ext uri="{FF2B5EF4-FFF2-40B4-BE49-F238E27FC236}">
                  <a16:creationId xmlns:a16="http://schemas.microsoft.com/office/drawing/2014/main" id="{DA20DD41-04BC-D2C8-00E4-5FDFD85842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856925"/>
              <a:ext cx="1439711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25000"/>
              </a:pPr>
              <a:r>
                <a:rPr lang="en-US" altLang="en-US" sz="1600" b="1" i="1">
                  <a:solidFill>
                    <a:srgbClr val="1C7DE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NAMA PREMIS :</a:t>
              </a:r>
            </a:p>
            <a:p>
              <a:pPr eaLnBrk="1" hangingPunct="1">
                <a:buSzPct val="25000"/>
              </a:pPr>
              <a:endParaRPr lang="en-US" altLang="en-US" sz="1600" b="1" i="1">
                <a:solidFill>
                  <a:srgbClr val="1C7DE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306" name="Shape 307">
              <a:extLst>
                <a:ext uri="{FF2B5EF4-FFF2-40B4-BE49-F238E27FC236}">
                  <a16:creationId xmlns:a16="http://schemas.microsoft.com/office/drawing/2014/main" id="{DCCCF6FD-6B98-684E-7DE8-5A7865CA38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1103512"/>
              <a:ext cx="1439711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buSzPct val="25000"/>
              </a:pPr>
              <a:r>
                <a:rPr lang="en-US" altLang="en-US" sz="1400">
                  <a:solidFill>
                    <a:srgbClr val="FF0000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Hotel XXX</a:t>
              </a:r>
            </a:p>
          </p:txBody>
        </p:sp>
      </p:grpSp>
      <p:grpSp>
        <p:nvGrpSpPr>
          <p:cNvPr id="11291" name="Shape 311">
            <a:extLst>
              <a:ext uri="{FF2B5EF4-FFF2-40B4-BE49-F238E27FC236}">
                <a16:creationId xmlns:a16="http://schemas.microsoft.com/office/drawing/2014/main" id="{88875A7D-A517-C06F-9262-24E1BE866436}"/>
              </a:ext>
            </a:extLst>
          </p:cNvPr>
          <p:cNvGrpSpPr>
            <a:grpSpLocks/>
          </p:cNvGrpSpPr>
          <p:nvPr/>
        </p:nvGrpSpPr>
        <p:grpSpPr bwMode="auto">
          <a:xfrm>
            <a:off x="5076825" y="2989263"/>
            <a:ext cx="3455988" cy="944562"/>
            <a:chOff x="7164288" y="856925"/>
            <a:chExt cx="1439711" cy="708252"/>
          </a:xfrm>
        </p:grpSpPr>
        <p:sp>
          <p:nvSpPr>
            <p:cNvPr id="11303" name="Shape 312">
              <a:extLst>
                <a:ext uri="{FF2B5EF4-FFF2-40B4-BE49-F238E27FC236}">
                  <a16:creationId xmlns:a16="http://schemas.microsoft.com/office/drawing/2014/main" id="{E6CE5F1A-60B1-07C2-402A-6857880DE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856925"/>
              <a:ext cx="1439711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25000"/>
              </a:pPr>
              <a:r>
                <a:rPr lang="en-US" altLang="en-US" sz="1600" b="1" i="1">
                  <a:solidFill>
                    <a:srgbClr val="1ED4DE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PEMERIKSAAN PPP :</a:t>
              </a:r>
            </a:p>
          </p:txBody>
        </p:sp>
        <p:sp>
          <p:nvSpPr>
            <p:cNvPr id="11304" name="Shape 313">
              <a:extLst>
                <a:ext uri="{FF2B5EF4-FFF2-40B4-BE49-F238E27FC236}">
                  <a16:creationId xmlns:a16="http://schemas.microsoft.com/office/drawing/2014/main" id="{4BC29182-4FA0-AFFB-2FD8-34792240D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1103512"/>
              <a:ext cx="1439711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buSzPct val="25000"/>
              </a:pPr>
              <a:r>
                <a:rPr lang="en-US" altLang="en-US" sz="1400">
                  <a:solidFill>
                    <a:srgbClr val="FF0000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Pemeriksaan Semula.</a:t>
              </a:r>
            </a:p>
          </p:txBody>
        </p:sp>
      </p:grpSp>
      <p:grpSp>
        <p:nvGrpSpPr>
          <p:cNvPr id="11292" name="Shape 314">
            <a:extLst>
              <a:ext uri="{FF2B5EF4-FFF2-40B4-BE49-F238E27FC236}">
                <a16:creationId xmlns:a16="http://schemas.microsoft.com/office/drawing/2014/main" id="{7E6D3F9A-A9B3-15C8-F5D2-E8FDEABAA8D6}"/>
              </a:ext>
            </a:extLst>
          </p:cNvPr>
          <p:cNvGrpSpPr>
            <a:grpSpLocks/>
          </p:cNvGrpSpPr>
          <p:nvPr/>
        </p:nvGrpSpPr>
        <p:grpSpPr bwMode="auto">
          <a:xfrm>
            <a:off x="5049838" y="3779838"/>
            <a:ext cx="3455987" cy="944562"/>
            <a:chOff x="7164288" y="856925"/>
            <a:chExt cx="1439711" cy="708251"/>
          </a:xfrm>
        </p:grpSpPr>
        <p:sp>
          <p:nvSpPr>
            <p:cNvPr id="11301" name="Shape 315">
              <a:extLst>
                <a:ext uri="{FF2B5EF4-FFF2-40B4-BE49-F238E27FC236}">
                  <a16:creationId xmlns:a16="http://schemas.microsoft.com/office/drawing/2014/main" id="{1021C2C4-B5DE-F0B9-F060-9C85AE076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856925"/>
              <a:ext cx="1439711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25000"/>
              </a:pPr>
              <a:r>
                <a:rPr lang="en-US" altLang="en-US" sz="1600" b="1" i="1">
                  <a:solidFill>
                    <a:srgbClr val="F4BD2D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PENGGREDAN PPP:</a:t>
              </a:r>
            </a:p>
          </p:txBody>
        </p:sp>
        <p:sp>
          <p:nvSpPr>
            <p:cNvPr id="11302" name="Shape 316">
              <a:extLst>
                <a:ext uri="{FF2B5EF4-FFF2-40B4-BE49-F238E27FC236}">
                  <a16:creationId xmlns:a16="http://schemas.microsoft.com/office/drawing/2014/main" id="{E6A0E60F-C8DA-14E9-E6EA-826C33D04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1103512"/>
              <a:ext cx="1439711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buSzPct val="25000"/>
              </a:pPr>
              <a:r>
                <a:rPr lang="en-US" altLang="en-US" sz="1400">
                  <a:solidFill>
                    <a:srgbClr val="FF0000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Hotel Bandar / Hotel Tanah Tinggi / Hotel Resort / Hotel Butik / Hotel Inovatif / Hotel Apartment / Green Hotel / Orkid</a:t>
              </a:r>
            </a:p>
          </p:txBody>
        </p:sp>
      </p:grpSp>
      <p:sp>
        <p:nvSpPr>
          <p:cNvPr id="11293" name="Title 1">
            <a:extLst>
              <a:ext uri="{FF2B5EF4-FFF2-40B4-BE49-F238E27FC236}">
                <a16:creationId xmlns:a16="http://schemas.microsoft.com/office/drawing/2014/main" id="{4E4C60A2-A7BE-8F70-E605-ED1041CDE9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188913"/>
            <a:ext cx="9144000" cy="1179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LAPORAN PEMERIKSAAN</a:t>
            </a:r>
            <a:b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PREMIS PENGINAPAN PELANCONG</a:t>
            </a:r>
          </a:p>
        </p:txBody>
      </p:sp>
      <p:pic>
        <p:nvPicPr>
          <p:cNvPr id="11294" name="Picture Placeholder 2">
            <a:extLst>
              <a:ext uri="{FF2B5EF4-FFF2-40B4-BE49-F238E27FC236}">
                <a16:creationId xmlns:a16="http://schemas.microsoft.com/office/drawing/2014/main" id="{931933A1-47F7-558A-3F9D-7E1281741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6" b="15256"/>
          <a:stretch>
            <a:fillRect/>
          </a:stretch>
        </p:blipFill>
        <p:spPr bwMode="auto">
          <a:xfrm>
            <a:off x="1835150" y="3130550"/>
            <a:ext cx="12033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95" name="Shape 305">
            <a:extLst>
              <a:ext uri="{FF2B5EF4-FFF2-40B4-BE49-F238E27FC236}">
                <a16:creationId xmlns:a16="http://schemas.microsoft.com/office/drawing/2014/main" id="{537064B7-6C0F-D5B3-2DC2-90DDEBC6905A}"/>
              </a:ext>
            </a:extLst>
          </p:cNvPr>
          <p:cNvGrpSpPr>
            <a:grpSpLocks/>
          </p:cNvGrpSpPr>
          <p:nvPr/>
        </p:nvGrpSpPr>
        <p:grpSpPr bwMode="auto">
          <a:xfrm>
            <a:off x="5076825" y="2205038"/>
            <a:ext cx="3455988" cy="944562"/>
            <a:chOff x="7164288" y="856925"/>
            <a:chExt cx="1439711" cy="708251"/>
          </a:xfrm>
        </p:grpSpPr>
        <p:sp>
          <p:nvSpPr>
            <p:cNvPr id="11299" name="Shape 306">
              <a:extLst>
                <a:ext uri="{FF2B5EF4-FFF2-40B4-BE49-F238E27FC236}">
                  <a16:creationId xmlns:a16="http://schemas.microsoft.com/office/drawing/2014/main" id="{E0B3ED0B-2708-2744-B7E5-B36A22297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856925"/>
              <a:ext cx="1439711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25000"/>
              </a:pPr>
              <a:r>
                <a:rPr lang="en-US" altLang="en-US" sz="1600" b="1" i="1">
                  <a:solidFill>
                    <a:srgbClr val="1C7DE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ALAMAT PREMIS :</a:t>
              </a:r>
            </a:p>
            <a:p>
              <a:pPr eaLnBrk="1" hangingPunct="1">
                <a:buSzPct val="25000"/>
              </a:pPr>
              <a:endParaRPr lang="en-US" altLang="en-US" sz="1600" b="1" i="1">
                <a:solidFill>
                  <a:srgbClr val="1C7DE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300" name="Shape 307">
              <a:extLst>
                <a:ext uri="{FF2B5EF4-FFF2-40B4-BE49-F238E27FC236}">
                  <a16:creationId xmlns:a16="http://schemas.microsoft.com/office/drawing/2014/main" id="{59449294-85BF-7797-FDDF-3E8A080A1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1103512"/>
              <a:ext cx="1439711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buSzPct val="25000"/>
              </a:pPr>
              <a:r>
                <a:rPr lang="en-US" altLang="en-US" sz="1400">
                  <a:solidFill>
                    <a:srgbClr val="FF0000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xxx</a:t>
              </a:r>
            </a:p>
          </p:txBody>
        </p:sp>
      </p:grpSp>
      <p:sp>
        <p:nvSpPr>
          <p:cNvPr id="11296" name="Shape 312">
            <a:extLst>
              <a:ext uri="{FF2B5EF4-FFF2-40B4-BE49-F238E27FC236}">
                <a16:creationId xmlns:a16="http://schemas.microsoft.com/office/drawing/2014/main" id="{DE529C11-4C46-991B-6B4D-CB5F7B0FC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838" y="4932363"/>
            <a:ext cx="345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1600" b="1" i="1">
                <a:solidFill>
                  <a:srgbClr val="00B05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DISEMAK DAN DILULUSKAN OLEH  :</a:t>
            </a:r>
          </a:p>
        </p:txBody>
      </p:sp>
      <p:sp>
        <p:nvSpPr>
          <p:cNvPr id="11297" name="Shape 316">
            <a:extLst>
              <a:ext uri="{FF2B5EF4-FFF2-40B4-BE49-F238E27FC236}">
                <a16:creationId xmlns:a16="http://schemas.microsoft.com/office/drawing/2014/main" id="{B7FC9C7A-D20C-6854-27B1-543AC3FD2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549900"/>
            <a:ext cx="345598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just" eaLnBrk="1" hangingPunct="1">
              <a:buSzPct val="25000"/>
            </a:pPr>
            <a:r>
              <a:rPr lang="en-US" altLang="en-US" sz="140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Pengarah MoTAC Negeri xxx</a:t>
            </a:r>
          </a:p>
          <a:p>
            <a:pPr algn="just" eaLnBrk="1" hangingPunct="1">
              <a:buSzPct val="25000"/>
            </a:pPr>
            <a:r>
              <a:rPr lang="en-US" altLang="en-US" sz="140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Tandatangan :</a:t>
            </a:r>
          </a:p>
          <a:p>
            <a:pPr algn="just" eaLnBrk="1" hangingPunct="1">
              <a:buSzPct val="25000"/>
            </a:pPr>
            <a:r>
              <a:rPr lang="en-US" altLang="en-US" sz="140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Tarikh :</a:t>
            </a:r>
          </a:p>
          <a:p>
            <a:pPr algn="just" eaLnBrk="1" hangingPunct="1">
              <a:buSzPct val="25000"/>
            </a:pPr>
            <a:endParaRPr lang="en-US" altLang="en-US" sz="1400">
              <a:solidFill>
                <a:srgbClr val="FF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98" name="Shape 307">
            <a:extLst>
              <a:ext uri="{FF2B5EF4-FFF2-40B4-BE49-F238E27FC236}">
                <a16:creationId xmlns:a16="http://schemas.microsoft.com/office/drawing/2014/main" id="{BC7185C2-210A-0D2D-18B2-1B58B9E41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15888"/>
            <a:ext cx="34559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r" eaLnBrk="1" hangingPunct="1">
              <a:buSzPct val="25000"/>
            </a:pPr>
            <a:r>
              <a:rPr lang="en-US" altLang="en-US" sz="1400">
                <a:latin typeface="Arial" panose="020B0604020202020204" pitchFamily="34" charset="0"/>
                <a:sym typeface="Arial" panose="020B0604020202020204" pitchFamily="34" charset="0"/>
              </a:rPr>
              <a:t>LAMPIRAN 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1B15F9A9-6AE8-6EA2-19DA-674028E3B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2606675"/>
            <a:ext cx="652462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Shape 111">
            <a:extLst>
              <a:ext uri="{FF2B5EF4-FFF2-40B4-BE49-F238E27FC236}">
                <a16:creationId xmlns:a16="http://schemas.microsoft.com/office/drawing/2014/main" id="{DC0B1FF2-48CB-1ADE-113F-5268E1BEF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F4BD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652" name="Shape 112">
            <a:extLst>
              <a:ext uri="{FF2B5EF4-FFF2-40B4-BE49-F238E27FC236}">
                <a16:creationId xmlns:a16="http://schemas.microsoft.com/office/drawing/2014/main" id="{24F042FC-517A-C3A5-AB04-8BBF9A3DD026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4BD2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27653" name="Shape 113">
            <a:extLst>
              <a:ext uri="{FF2B5EF4-FFF2-40B4-BE49-F238E27FC236}">
                <a16:creationId xmlns:a16="http://schemas.microsoft.com/office/drawing/2014/main" id="{5B89CACE-BD2B-9691-C24E-7336422D7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3.0</a:t>
            </a:r>
          </a:p>
        </p:txBody>
      </p:sp>
      <p:sp>
        <p:nvSpPr>
          <p:cNvPr id="27654" name="Shape 115">
            <a:extLst>
              <a:ext uri="{FF2B5EF4-FFF2-40B4-BE49-F238E27FC236}">
                <a16:creationId xmlns:a16="http://schemas.microsoft.com/office/drawing/2014/main" id="{E2F7418C-1D57-431F-705B-EEBCE4D8B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5132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FRONT OFFICE </a:t>
            </a:r>
          </a:p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(Kaunter Resepsi)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C571EBEB-FB9C-C6C0-813B-BAB709BD99C5}"/>
              </a:ext>
            </a:extLst>
          </p:cNvPr>
          <p:cNvSpPr txBox="1">
            <a:spLocks/>
          </p:cNvSpPr>
          <p:nvPr/>
        </p:nvSpPr>
        <p:spPr>
          <a:xfrm>
            <a:off x="2079625" y="1263650"/>
            <a:ext cx="6524625" cy="115728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8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>
                <a:cs typeface="Arial" pitchFamily="34" charset="0"/>
              </a:rPr>
              <a:t>1) </a:t>
            </a:r>
            <a:r>
              <a:rPr lang="en-US" dirty="0" err="1">
                <a:cs typeface="Arial" pitchFamily="34" charset="0"/>
              </a:rPr>
              <a:t>Kaunter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Penyambut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Tetamu</a:t>
            </a:r>
            <a:r>
              <a:rPr lang="en-US" dirty="0">
                <a:cs typeface="Arial" pitchFamily="34" charset="0"/>
              </a:rPr>
              <a:t> </a:t>
            </a:r>
          </a:p>
          <a:p>
            <a:pPr marL="26988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>
                <a:cs typeface="Arial" pitchFamily="34" charset="0"/>
              </a:rPr>
              <a:t>2) </a:t>
            </a:r>
            <a:r>
              <a:rPr lang="en-US" dirty="0" err="1">
                <a:cs typeface="Arial" pitchFamily="34" charset="0"/>
              </a:rPr>
              <a:t>Lobi</a:t>
            </a:r>
            <a:r>
              <a:rPr lang="en-US" dirty="0">
                <a:cs typeface="Arial" pitchFamily="34" charset="0"/>
              </a:rPr>
              <a:t> Hotel</a:t>
            </a:r>
            <a:endParaRPr lang="en-US" kern="0" dirty="0"/>
          </a:p>
          <a:p>
            <a:pPr marL="26988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kern="0" dirty="0"/>
              <a:t>3) </a:t>
            </a:r>
            <a:r>
              <a:rPr lang="en-US" altLang="en-US" kern="0" dirty="0" err="1"/>
              <a:t>Ruang</a:t>
            </a:r>
            <a:r>
              <a:rPr lang="en-US" altLang="en-US" kern="0" dirty="0"/>
              <a:t> </a:t>
            </a:r>
            <a:r>
              <a:rPr lang="en-US" altLang="en-US" kern="0" dirty="0" err="1"/>
              <a:t>Lobi</a:t>
            </a:r>
            <a:r>
              <a:rPr lang="en-US" altLang="en-US" kern="0" dirty="0"/>
              <a:t>, </a:t>
            </a:r>
            <a:r>
              <a:rPr lang="en-US" altLang="en-US" i="1" kern="0" dirty="0"/>
              <a:t>Waiting Area</a:t>
            </a:r>
          </a:p>
          <a:p>
            <a:pPr>
              <a:defRPr/>
            </a:pPr>
            <a:r>
              <a:rPr lang="en-US" altLang="en-US" kern="0" dirty="0"/>
              <a:t>4) </a:t>
            </a:r>
            <a:r>
              <a:rPr lang="en-US" altLang="en-US" kern="0" dirty="0" err="1"/>
              <a:t>Hiasan</a:t>
            </a:r>
            <a:r>
              <a:rPr lang="en-US" altLang="en-US" kern="0" dirty="0"/>
              <a:t> </a:t>
            </a:r>
            <a:r>
              <a:rPr lang="en-US" altLang="en-US" kern="0" dirty="0" err="1"/>
              <a:t>Tempatan</a:t>
            </a:r>
            <a:r>
              <a:rPr lang="en-US" altLang="en-US" kern="0" dirty="0"/>
              <a:t> - </a:t>
            </a:r>
            <a:r>
              <a:rPr lang="en-US" altLang="en-US" kern="0" dirty="0" err="1"/>
              <a:t>Tiada</a:t>
            </a:r>
            <a:endParaRPr lang="en-US" altLang="en-US" kern="0" dirty="0"/>
          </a:p>
          <a:p>
            <a:pPr>
              <a:defRPr/>
            </a:pPr>
            <a:endParaRPr lang="en-US" altLang="en-US" kern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CCBBB6-CAC7-9F0B-B0B9-20F7A156197D}"/>
              </a:ext>
            </a:extLst>
          </p:cNvPr>
          <p:cNvSpPr/>
          <p:nvPr/>
        </p:nvSpPr>
        <p:spPr>
          <a:xfrm>
            <a:off x="4500563" y="4933950"/>
            <a:ext cx="287337" cy="241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A07D03-55F4-6928-D652-828064A83814}"/>
              </a:ext>
            </a:extLst>
          </p:cNvPr>
          <p:cNvSpPr/>
          <p:nvPr/>
        </p:nvSpPr>
        <p:spPr>
          <a:xfrm>
            <a:off x="5054600" y="5786438"/>
            <a:ext cx="287338" cy="241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139640-56B0-3819-8410-AACD539B6736}"/>
              </a:ext>
            </a:extLst>
          </p:cNvPr>
          <p:cNvSpPr/>
          <p:nvPr/>
        </p:nvSpPr>
        <p:spPr>
          <a:xfrm>
            <a:off x="6227763" y="5583238"/>
            <a:ext cx="288925" cy="241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66C955-033B-0C32-FA27-9AB0D4DF3141}"/>
              </a:ext>
            </a:extLst>
          </p:cNvPr>
          <p:cNvSpPr/>
          <p:nvPr/>
        </p:nvSpPr>
        <p:spPr>
          <a:xfrm>
            <a:off x="17463" y="333375"/>
            <a:ext cx="1458912" cy="1295400"/>
          </a:xfrm>
          <a:prstGeom prst="rect">
            <a:avLst/>
          </a:prstGeom>
          <a:ln>
            <a:solidFill>
              <a:srgbClr val="F4BD2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hape 111">
            <a:extLst>
              <a:ext uri="{FF2B5EF4-FFF2-40B4-BE49-F238E27FC236}">
                <a16:creationId xmlns:a16="http://schemas.microsoft.com/office/drawing/2014/main" id="{47974A09-C8B9-D82E-E8E7-CBB47166F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F4BD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699" name="Shape 112">
            <a:extLst>
              <a:ext uri="{FF2B5EF4-FFF2-40B4-BE49-F238E27FC236}">
                <a16:creationId xmlns:a16="http://schemas.microsoft.com/office/drawing/2014/main" id="{6C1C5C64-25AE-9E96-8894-3EE5EED110DD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4BD2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29700" name="Shape 113">
            <a:extLst>
              <a:ext uri="{FF2B5EF4-FFF2-40B4-BE49-F238E27FC236}">
                <a16:creationId xmlns:a16="http://schemas.microsoft.com/office/drawing/2014/main" id="{46C56822-46C1-8EDD-951D-7E4C1E7F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3.0</a:t>
            </a:r>
          </a:p>
        </p:txBody>
      </p:sp>
      <p:sp>
        <p:nvSpPr>
          <p:cNvPr id="29701" name="Shape 115">
            <a:extLst>
              <a:ext uri="{FF2B5EF4-FFF2-40B4-BE49-F238E27FC236}">
                <a16:creationId xmlns:a16="http://schemas.microsoft.com/office/drawing/2014/main" id="{F15835CC-3DEC-0732-1C8A-B03480E31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5132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FRONT OFFICE </a:t>
            </a:r>
          </a:p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(Kaunter Resepsi)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175F021E-DB6D-5B0C-BB2A-A067C34B4726}"/>
              </a:ext>
            </a:extLst>
          </p:cNvPr>
          <p:cNvSpPr txBox="1">
            <a:spLocks/>
          </p:cNvSpPr>
          <p:nvPr/>
        </p:nvSpPr>
        <p:spPr>
          <a:xfrm>
            <a:off x="2079625" y="1263650"/>
            <a:ext cx="6524625" cy="115728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8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dirty="0">
                <a:cs typeface="Arial" pitchFamily="34" charset="0"/>
              </a:rPr>
              <a:t>5) </a:t>
            </a:r>
            <a:r>
              <a:rPr lang="en-US" altLang="en-US" kern="0" dirty="0" err="1"/>
              <a:t>Laluan</a:t>
            </a:r>
            <a:r>
              <a:rPr lang="en-US" altLang="en-US" kern="0" dirty="0"/>
              <a:t> OKU</a:t>
            </a:r>
          </a:p>
          <a:p>
            <a:pPr marL="26988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kern="0" dirty="0"/>
              <a:t>6) </a:t>
            </a:r>
            <a:r>
              <a:rPr lang="en-US" altLang="en-US" i="1" kern="0" dirty="0"/>
              <a:t>Ramp</a:t>
            </a:r>
          </a:p>
          <a:p>
            <a:pPr marL="26988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kern="0" dirty="0"/>
              <a:t>7) </a:t>
            </a:r>
            <a:r>
              <a:rPr lang="en-US" altLang="en-US" kern="0" dirty="0" err="1"/>
              <a:t>Tanda</a:t>
            </a:r>
            <a:r>
              <a:rPr lang="en-US" altLang="en-US" kern="0" dirty="0"/>
              <a:t> </a:t>
            </a:r>
            <a:r>
              <a:rPr lang="en-US" altLang="en-US" kern="0" dirty="0" err="1"/>
              <a:t>Keselamatan</a:t>
            </a:r>
            <a:endParaRPr lang="en-US" altLang="en-US" kern="0" dirty="0"/>
          </a:p>
        </p:txBody>
      </p:sp>
      <p:pic>
        <p:nvPicPr>
          <p:cNvPr id="29703" name="Content Placeholder 3">
            <a:extLst>
              <a:ext uri="{FF2B5EF4-FFF2-40B4-BE49-F238E27FC236}">
                <a16:creationId xmlns:a16="http://schemas.microsoft.com/office/drawing/2014/main" id="{FA2E8561-A99E-9C0A-7AC0-9A8B6A4A8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563813"/>
            <a:ext cx="5480050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5C745D1-CEB4-ADB6-ACA8-05063F6CE485}"/>
              </a:ext>
            </a:extLst>
          </p:cNvPr>
          <p:cNvSpPr/>
          <p:nvPr/>
        </p:nvSpPr>
        <p:spPr>
          <a:xfrm>
            <a:off x="4500563" y="4797425"/>
            <a:ext cx="287337" cy="241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766B2C-8C12-69AE-493F-A7EFC7708FA9}"/>
              </a:ext>
            </a:extLst>
          </p:cNvPr>
          <p:cNvSpPr/>
          <p:nvPr/>
        </p:nvSpPr>
        <p:spPr>
          <a:xfrm>
            <a:off x="5341938" y="4268788"/>
            <a:ext cx="287337" cy="241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2FA020-372C-FC12-1B6A-D9311610DE94}"/>
              </a:ext>
            </a:extLst>
          </p:cNvPr>
          <p:cNvSpPr/>
          <p:nvPr/>
        </p:nvSpPr>
        <p:spPr>
          <a:xfrm>
            <a:off x="6804025" y="5229225"/>
            <a:ext cx="288925" cy="2413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B564CB-FD68-81AA-C93C-DFA79A667100}"/>
              </a:ext>
            </a:extLst>
          </p:cNvPr>
          <p:cNvSpPr/>
          <p:nvPr/>
        </p:nvSpPr>
        <p:spPr>
          <a:xfrm>
            <a:off x="17463" y="333375"/>
            <a:ext cx="1458912" cy="1295400"/>
          </a:xfrm>
          <a:prstGeom prst="rect">
            <a:avLst/>
          </a:prstGeom>
          <a:ln>
            <a:solidFill>
              <a:srgbClr val="F4BD2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Doubletree by Hilton Penang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117">
            <a:extLst>
              <a:ext uri="{FF2B5EF4-FFF2-40B4-BE49-F238E27FC236}">
                <a16:creationId xmlns:a16="http://schemas.microsoft.com/office/drawing/2014/main" id="{3FC45683-2B03-18DD-1367-7776731A3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42862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1ED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747" name="Shape 118">
            <a:extLst>
              <a:ext uri="{FF2B5EF4-FFF2-40B4-BE49-F238E27FC236}">
                <a16:creationId xmlns:a16="http://schemas.microsoft.com/office/drawing/2014/main" id="{246C6822-CD94-F022-1CF9-7B0BFC6CCCE9}"/>
              </a:ext>
            </a:extLst>
          </p:cNvPr>
          <p:cNvSpPr>
            <a:spLocks/>
          </p:cNvSpPr>
          <p:nvPr/>
        </p:nvSpPr>
        <p:spPr bwMode="auto">
          <a:xfrm>
            <a:off x="2974975" y="42862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1ED4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31748" name="Shape 119">
            <a:extLst>
              <a:ext uri="{FF2B5EF4-FFF2-40B4-BE49-F238E27FC236}">
                <a16:creationId xmlns:a16="http://schemas.microsoft.com/office/drawing/2014/main" id="{B13F8D57-3923-E7FC-771D-8EA823890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534988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4.0</a:t>
            </a:r>
          </a:p>
        </p:txBody>
      </p:sp>
      <p:sp>
        <p:nvSpPr>
          <p:cNvPr id="31749" name="Shape 121">
            <a:extLst>
              <a:ext uri="{FF2B5EF4-FFF2-40B4-BE49-F238E27FC236}">
                <a16:creationId xmlns:a16="http://schemas.microsoft.com/office/drawing/2014/main" id="{2A2482CE-E74A-BA41-8467-6771E1FF7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28625"/>
            <a:ext cx="52562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000" b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DAPUR</a:t>
            </a:r>
          </a:p>
        </p:txBody>
      </p:sp>
      <p:sp>
        <p:nvSpPr>
          <p:cNvPr id="16390" name="Content Placeholder 5">
            <a:extLst>
              <a:ext uri="{FF2B5EF4-FFF2-40B4-BE49-F238E27FC236}">
                <a16:creationId xmlns:a16="http://schemas.microsoft.com/office/drawing/2014/main" id="{E7C1F9D4-09BF-B95E-7834-E0588CD7376E}"/>
              </a:ext>
            </a:extLst>
          </p:cNvPr>
          <p:cNvSpPr txBox="1">
            <a:spLocks/>
          </p:cNvSpPr>
          <p:nvPr/>
        </p:nvSpPr>
        <p:spPr bwMode="auto">
          <a:xfrm>
            <a:off x="2079625" y="1341438"/>
            <a:ext cx="6524625" cy="338296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defRPr/>
            </a:pPr>
            <a:r>
              <a:rPr lang="en-US" altLang="en-US" sz="1400" dirty="0">
                <a:latin typeface="+mj-lt"/>
                <a:cs typeface="Tahoma" pitchFamily="34" charset="0"/>
              </a:rPr>
              <a:t>Gambar yang </a:t>
            </a:r>
            <a:r>
              <a:rPr lang="en-US" altLang="en-US" sz="1400" dirty="0" err="1">
                <a:latin typeface="+mj-lt"/>
                <a:cs typeface="Tahoma" pitchFamily="34" charset="0"/>
              </a:rPr>
              <a:t>perlu</a:t>
            </a:r>
            <a:r>
              <a:rPr lang="en-US" altLang="en-US" sz="1400" dirty="0">
                <a:latin typeface="+mj-lt"/>
                <a:cs typeface="Tahoma" pitchFamily="34" charset="0"/>
              </a:rPr>
              <a:t> </a:t>
            </a:r>
            <a:r>
              <a:rPr lang="en-US" altLang="en-US" sz="1400" dirty="0" err="1">
                <a:latin typeface="+mj-lt"/>
                <a:cs typeface="Tahoma" pitchFamily="34" charset="0"/>
              </a:rPr>
              <a:t>disediakan</a:t>
            </a:r>
            <a:r>
              <a:rPr lang="en-US" altLang="en-US" sz="1400" dirty="0">
                <a:latin typeface="+mj-lt"/>
                <a:cs typeface="Tahoma" pitchFamily="34" charset="0"/>
              </a:rPr>
              <a:t> :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dirty="0" err="1">
                <a:latin typeface="+mj-lt"/>
                <a:cs typeface="Tahoma" pitchFamily="34" charset="0"/>
              </a:rPr>
              <a:t>Dapur</a:t>
            </a:r>
            <a:r>
              <a:rPr lang="en-US" altLang="en-US" sz="1400" dirty="0">
                <a:latin typeface="+mj-lt"/>
                <a:cs typeface="Tahoma" pitchFamily="34" charset="0"/>
              </a:rPr>
              <a:t> (</a:t>
            </a:r>
            <a:r>
              <a:rPr lang="en-US" altLang="en-US" sz="1400" dirty="0" err="1">
                <a:latin typeface="+mj-lt"/>
                <a:cs typeface="Tahoma" pitchFamily="34" charset="0"/>
              </a:rPr>
              <a:t>Keseluruhan</a:t>
            </a:r>
            <a:r>
              <a:rPr lang="en-US" altLang="en-US" sz="1400" dirty="0">
                <a:latin typeface="+mj-lt"/>
                <a:cs typeface="Tahoma" pitchFamily="34" charset="0"/>
              </a:rPr>
              <a:t>)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dirty="0" err="1">
                <a:latin typeface="+mj-lt"/>
                <a:cs typeface="Tahoma" pitchFamily="34" charset="0"/>
              </a:rPr>
              <a:t>Stor</a:t>
            </a:r>
            <a:r>
              <a:rPr lang="en-US" altLang="en-US" sz="1400" dirty="0">
                <a:latin typeface="+mj-lt"/>
                <a:cs typeface="Tahoma" pitchFamily="34" charset="0"/>
              </a:rPr>
              <a:t> </a:t>
            </a:r>
            <a:r>
              <a:rPr lang="en-US" altLang="en-US" sz="1400" dirty="0" err="1">
                <a:latin typeface="+mj-lt"/>
                <a:cs typeface="Tahoma" pitchFamily="34" charset="0"/>
              </a:rPr>
              <a:t>Makanan</a:t>
            </a:r>
            <a:endParaRPr lang="en-US" altLang="en-US" sz="1400" dirty="0">
              <a:latin typeface="+mj-lt"/>
              <a:cs typeface="Tahoma" pitchFamily="34" charset="0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Dry Store- </a:t>
            </a:r>
            <a:r>
              <a:rPr lang="en-US" altLang="en-US" sz="1400" dirty="0" err="1">
                <a:latin typeface="+mj-lt"/>
              </a:rPr>
              <a:t>Suhu</a:t>
            </a:r>
            <a:r>
              <a:rPr lang="en-US" altLang="en-US" sz="1400" dirty="0">
                <a:latin typeface="+mj-lt"/>
              </a:rPr>
              <a:t>, </a:t>
            </a:r>
            <a:r>
              <a:rPr lang="en-US" altLang="en-US" sz="1400" dirty="0" err="1">
                <a:latin typeface="+mj-lt"/>
              </a:rPr>
              <a:t>Susunan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Barang</a:t>
            </a:r>
            <a:endParaRPr lang="en-US" altLang="en-US" sz="1400" dirty="0">
              <a:latin typeface="+mj-lt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Chiller</a:t>
            </a:r>
            <a:r>
              <a:rPr lang="en-US" altLang="en-US" sz="1400" dirty="0">
                <a:latin typeface="+mj-lt"/>
              </a:rPr>
              <a:t> – </a:t>
            </a:r>
            <a:r>
              <a:rPr lang="en-US" altLang="en-US" sz="1400" dirty="0" err="1">
                <a:latin typeface="+mj-lt"/>
              </a:rPr>
              <a:t>Suhu</a:t>
            </a:r>
            <a:r>
              <a:rPr lang="en-US" altLang="en-US" sz="1400" dirty="0">
                <a:latin typeface="+mj-lt"/>
              </a:rPr>
              <a:t>, </a:t>
            </a:r>
            <a:r>
              <a:rPr lang="en-US" altLang="en-US" sz="1400" dirty="0" err="1">
                <a:latin typeface="+mj-lt"/>
              </a:rPr>
              <a:t>Susunan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Barang</a:t>
            </a:r>
            <a:endParaRPr lang="en-US" altLang="en-US" sz="1400" dirty="0">
              <a:latin typeface="+mj-lt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Back Of The House / Receiving Area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Hood 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Grease Trap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Fire Extinguisher</a:t>
            </a:r>
          </a:p>
          <a:p>
            <a:pPr marL="0" indent="0">
              <a:spcBef>
                <a:spcPct val="20000"/>
              </a:spcBef>
              <a:defRPr/>
            </a:pPr>
            <a:endParaRPr lang="en-US" altLang="en-US" sz="1400" kern="0" dirty="0"/>
          </a:p>
          <a:p>
            <a:pPr marL="0" indent="0">
              <a:spcBef>
                <a:spcPct val="20000"/>
              </a:spcBef>
              <a:defRPr/>
            </a:pPr>
            <a:r>
              <a:rPr lang="en-US" altLang="en-US" sz="1400" kern="0" dirty="0" err="1"/>
              <a:t>Setiap</a:t>
            </a:r>
            <a:r>
              <a:rPr lang="en-US" altLang="en-US" sz="1400" kern="0" dirty="0"/>
              <a:t> </a:t>
            </a:r>
            <a:r>
              <a:rPr lang="en-US" altLang="en-US" sz="1400" kern="0" dirty="0" err="1"/>
              <a:t>slaid</a:t>
            </a:r>
            <a:r>
              <a:rPr lang="en-US" altLang="en-US" sz="1400" kern="0" dirty="0"/>
              <a:t> </a:t>
            </a:r>
            <a:r>
              <a:rPr lang="en-US" altLang="en-US" sz="1400" kern="0" dirty="0" err="1"/>
              <a:t>hanya</a:t>
            </a:r>
            <a:r>
              <a:rPr lang="en-US" altLang="en-US" sz="1400" kern="0" dirty="0"/>
              <a:t> </a:t>
            </a:r>
            <a:r>
              <a:rPr lang="en-US" altLang="en-US" sz="1400" kern="0" dirty="0" err="1"/>
              <a:t>dibenarkan</a:t>
            </a:r>
            <a:r>
              <a:rPr lang="en-US" altLang="en-US" sz="1400" kern="0" dirty="0"/>
              <a:t> 4 </a:t>
            </a:r>
            <a:r>
              <a:rPr lang="en-US" altLang="en-US" sz="1400" kern="0" dirty="0" err="1"/>
              <a:t>gambar</a:t>
            </a:r>
            <a:r>
              <a:rPr lang="en-US" altLang="en-US" sz="1400" kern="0" dirty="0"/>
              <a:t> </a:t>
            </a:r>
            <a:r>
              <a:rPr lang="en-US" altLang="en-US" sz="1400" kern="0" dirty="0" err="1"/>
              <a:t>sahaja</a:t>
            </a:r>
            <a:endParaRPr lang="en-US" altLang="en-US" sz="1400" i="1" dirty="0">
              <a:latin typeface="+mj-lt"/>
            </a:endParaRPr>
          </a:p>
          <a:p>
            <a:pPr marL="0" indent="0">
              <a:spcBef>
                <a:spcPct val="20000"/>
              </a:spcBef>
              <a:defRPr/>
            </a:pPr>
            <a:r>
              <a:rPr lang="en-US" altLang="en-US" sz="1400" i="1" dirty="0">
                <a:latin typeface="+mj-lt"/>
              </a:rPr>
              <a:t> </a:t>
            </a:r>
            <a:endParaRPr lang="en-US" altLang="en-US" sz="1400" dirty="0"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hape 117">
            <a:extLst>
              <a:ext uri="{FF2B5EF4-FFF2-40B4-BE49-F238E27FC236}">
                <a16:creationId xmlns:a16="http://schemas.microsoft.com/office/drawing/2014/main" id="{520F6520-A821-3159-B470-2341A8C6A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2862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1ED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795" name="Shape 118">
            <a:extLst>
              <a:ext uri="{FF2B5EF4-FFF2-40B4-BE49-F238E27FC236}">
                <a16:creationId xmlns:a16="http://schemas.microsoft.com/office/drawing/2014/main" id="{29E03CDE-2B7E-675B-55C8-65EADA8507BF}"/>
              </a:ext>
            </a:extLst>
          </p:cNvPr>
          <p:cNvSpPr>
            <a:spLocks/>
          </p:cNvSpPr>
          <p:nvPr/>
        </p:nvSpPr>
        <p:spPr bwMode="auto">
          <a:xfrm>
            <a:off x="2771775" y="428625"/>
            <a:ext cx="608012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1ED4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33796" name="Shape 119">
            <a:extLst>
              <a:ext uri="{FF2B5EF4-FFF2-40B4-BE49-F238E27FC236}">
                <a16:creationId xmlns:a16="http://schemas.microsoft.com/office/drawing/2014/main" id="{2BBE4FCE-B023-26D5-5BD3-BE6E2EE90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34988"/>
            <a:ext cx="8143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4.0</a:t>
            </a:r>
          </a:p>
        </p:txBody>
      </p:sp>
      <p:sp>
        <p:nvSpPr>
          <p:cNvPr id="33797" name="Shape 121">
            <a:extLst>
              <a:ext uri="{FF2B5EF4-FFF2-40B4-BE49-F238E27FC236}">
                <a16:creationId xmlns:a16="http://schemas.microsoft.com/office/drawing/2014/main" id="{DF92A3D2-2DEB-2A34-DEC5-E7B0CB55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28625"/>
            <a:ext cx="52562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000" b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DAPUR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4127245-A8F4-B56B-3C2C-C6470055EEF7}"/>
              </a:ext>
            </a:extLst>
          </p:cNvPr>
          <p:cNvSpPr txBox="1">
            <a:spLocks/>
          </p:cNvSpPr>
          <p:nvPr/>
        </p:nvSpPr>
        <p:spPr>
          <a:xfrm>
            <a:off x="-6350" y="1844675"/>
            <a:ext cx="1576388" cy="2014538"/>
          </a:xfrm>
          <a:prstGeom prst="rect">
            <a:avLst/>
          </a:prstGeom>
          <a:ln>
            <a:solidFill>
              <a:srgbClr val="1ED4DE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kern="0" dirty="0"/>
              <a:t>Gambar </a:t>
            </a:r>
            <a:r>
              <a:rPr lang="en-US" altLang="en-US" kern="0" dirty="0" err="1"/>
              <a:t>Dapur</a:t>
            </a:r>
            <a:r>
              <a:rPr lang="en-US" altLang="en-US" kern="0" dirty="0"/>
              <a:t> </a:t>
            </a:r>
            <a:r>
              <a:rPr lang="en-US" altLang="en-US" kern="0" dirty="0" err="1"/>
              <a:t>boleh</a:t>
            </a:r>
            <a:r>
              <a:rPr lang="en-US" altLang="en-US" kern="0" dirty="0"/>
              <a:t> </a:t>
            </a:r>
            <a:r>
              <a:rPr lang="en-US" altLang="en-US" kern="0" dirty="0" err="1"/>
              <a:t>dinyatakan</a:t>
            </a:r>
            <a:r>
              <a:rPr lang="en-US" altLang="en-US" kern="0" dirty="0"/>
              <a:t> 4 </a:t>
            </a:r>
            <a:r>
              <a:rPr lang="en-US" altLang="en-US" kern="0" dirty="0" err="1"/>
              <a:t>gambar</a:t>
            </a:r>
            <a:r>
              <a:rPr lang="en-US" altLang="en-US" kern="0" dirty="0"/>
              <a:t> </a:t>
            </a:r>
            <a:r>
              <a:rPr lang="en-US" altLang="en-US" kern="0" dirty="0" err="1"/>
              <a:t>sahaja</a:t>
            </a:r>
            <a:r>
              <a:rPr lang="en-US" altLang="en-US" kern="0" dirty="0"/>
              <a:t> dan </a:t>
            </a:r>
            <a:r>
              <a:rPr lang="en-US" altLang="en-US" kern="0" dirty="0" err="1"/>
              <a:t>penambahan</a:t>
            </a:r>
            <a:r>
              <a:rPr lang="en-US" altLang="en-US" kern="0" dirty="0"/>
              <a:t> </a:t>
            </a:r>
            <a:r>
              <a:rPr lang="en-US" altLang="en-US" kern="0" dirty="0" err="1"/>
              <a:t>slaid</a:t>
            </a:r>
            <a:r>
              <a:rPr lang="en-US" altLang="en-US" kern="0" dirty="0"/>
              <a:t> </a:t>
            </a:r>
            <a:r>
              <a:rPr lang="en-US" altLang="en-US" kern="0" dirty="0" err="1"/>
              <a:t>dibenarkan</a:t>
            </a:r>
            <a:r>
              <a:rPr lang="en-US" altLang="en-US" kern="0" dirty="0"/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922583-109C-A13F-1C25-BC3ACDDE2EE4}"/>
              </a:ext>
            </a:extLst>
          </p:cNvPr>
          <p:cNvSpPr/>
          <p:nvPr/>
        </p:nvSpPr>
        <p:spPr>
          <a:xfrm>
            <a:off x="52388" y="428625"/>
            <a:ext cx="1458912" cy="1295400"/>
          </a:xfrm>
          <a:prstGeom prst="rect">
            <a:avLst/>
          </a:prstGeom>
          <a:ln>
            <a:solidFill>
              <a:srgbClr val="1ED4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0CA50806-2AB2-C2C0-6CB5-4E66C179EF58}"/>
              </a:ext>
            </a:extLst>
          </p:cNvPr>
          <p:cNvSpPr txBox="1">
            <a:spLocks/>
          </p:cNvSpPr>
          <p:nvPr/>
        </p:nvSpPr>
        <p:spPr bwMode="auto">
          <a:xfrm>
            <a:off x="1835150" y="1341438"/>
            <a:ext cx="7016750" cy="381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dirty="0" err="1">
                <a:latin typeface="+mj-lt"/>
                <a:cs typeface="Tahoma" pitchFamily="34" charset="0"/>
              </a:rPr>
              <a:t>Dapur</a:t>
            </a:r>
            <a:r>
              <a:rPr lang="en-US" altLang="en-US" sz="1400" dirty="0">
                <a:latin typeface="+mj-lt"/>
                <a:cs typeface="Tahoma" pitchFamily="34" charset="0"/>
              </a:rPr>
              <a:t> (</a:t>
            </a:r>
            <a:r>
              <a:rPr lang="en-US" altLang="en-US" sz="1400" dirty="0" err="1">
                <a:latin typeface="+mj-lt"/>
                <a:cs typeface="Tahoma" pitchFamily="34" charset="0"/>
              </a:rPr>
              <a:t>Keseluruhan</a:t>
            </a:r>
            <a:r>
              <a:rPr lang="en-US" altLang="en-US" sz="1400" dirty="0">
                <a:latin typeface="+mj-lt"/>
                <a:cs typeface="Tahoma" pitchFamily="34" charset="0"/>
              </a:rPr>
              <a:t>)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endParaRPr lang="en-US" altLang="en-US" sz="1400" dirty="0">
              <a:latin typeface="+mj-lt"/>
            </a:endParaRPr>
          </a:p>
        </p:txBody>
      </p:sp>
      <p:pic>
        <p:nvPicPr>
          <p:cNvPr id="33801" name="Picture 2">
            <a:extLst>
              <a:ext uri="{FF2B5EF4-FFF2-40B4-BE49-F238E27FC236}">
                <a16:creationId xmlns:a16="http://schemas.microsoft.com/office/drawing/2014/main" id="{88D7787E-D14D-E016-6B78-0C3A940DE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938338"/>
            <a:ext cx="3327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">
            <a:extLst>
              <a:ext uri="{FF2B5EF4-FFF2-40B4-BE49-F238E27FC236}">
                <a16:creationId xmlns:a16="http://schemas.microsoft.com/office/drawing/2014/main" id="{42501809-9A14-00A3-B625-C5D34FD81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938338"/>
            <a:ext cx="32416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">
            <a:extLst>
              <a:ext uri="{FF2B5EF4-FFF2-40B4-BE49-F238E27FC236}">
                <a16:creationId xmlns:a16="http://schemas.microsoft.com/office/drawing/2014/main" id="{E7318B95-6BF3-0AF7-B94B-0C8EF3575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4508500"/>
            <a:ext cx="32416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">
            <a:extLst>
              <a:ext uri="{FF2B5EF4-FFF2-40B4-BE49-F238E27FC236}">
                <a16:creationId xmlns:a16="http://schemas.microsoft.com/office/drawing/2014/main" id="{715C63A0-BC1C-B53C-6EA0-B4040BF51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4508500"/>
            <a:ext cx="23209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hape 117">
            <a:extLst>
              <a:ext uri="{FF2B5EF4-FFF2-40B4-BE49-F238E27FC236}">
                <a16:creationId xmlns:a16="http://schemas.microsoft.com/office/drawing/2014/main" id="{0BC2B323-D3DB-1AF0-C609-B1C8BF90D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428625"/>
            <a:ext cx="1131888" cy="768350"/>
          </a:xfrm>
          <a:prstGeom prst="homePlate">
            <a:avLst>
              <a:gd name="adj" fmla="val 54799"/>
            </a:avLst>
          </a:prstGeom>
          <a:solidFill>
            <a:srgbClr val="1ED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843" name="Shape 118">
            <a:extLst>
              <a:ext uri="{FF2B5EF4-FFF2-40B4-BE49-F238E27FC236}">
                <a16:creationId xmlns:a16="http://schemas.microsoft.com/office/drawing/2014/main" id="{9332C351-B182-B66E-0C88-12496CE21386}"/>
              </a:ext>
            </a:extLst>
          </p:cNvPr>
          <p:cNvSpPr>
            <a:spLocks/>
          </p:cNvSpPr>
          <p:nvPr/>
        </p:nvSpPr>
        <p:spPr bwMode="auto">
          <a:xfrm>
            <a:off x="2627313" y="428625"/>
            <a:ext cx="6024562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1ED4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35844" name="Shape 119">
            <a:extLst>
              <a:ext uri="{FF2B5EF4-FFF2-40B4-BE49-F238E27FC236}">
                <a16:creationId xmlns:a16="http://schemas.microsoft.com/office/drawing/2014/main" id="{F66A45A9-E133-C3CB-0461-1F9FA7CBB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428625"/>
            <a:ext cx="10795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4.0</a:t>
            </a:r>
          </a:p>
        </p:txBody>
      </p:sp>
      <p:sp>
        <p:nvSpPr>
          <p:cNvPr id="35845" name="Shape 121">
            <a:extLst>
              <a:ext uri="{FF2B5EF4-FFF2-40B4-BE49-F238E27FC236}">
                <a16:creationId xmlns:a16="http://schemas.microsoft.com/office/drawing/2014/main" id="{05F11D12-F03C-4798-C25C-2E1A8A570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428625"/>
            <a:ext cx="66722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000" b="1">
                <a:solidFill>
                  <a:srgbClr val="000000"/>
                </a:solidFill>
                <a:latin typeface="Arial Rounded MT Bold" panose="020F0704030504030204" pitchFamily="34" charset="77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DAPUR</a:t>
            </a:r>
          </a:p>
          <a:p>
            <a:pPr algn="ctr" eaLnBrk="1" hangingPunct="1">
              <a:buSzPct val="25000"/>
            </a:pPr>
            <a:r>
              <a:rPr lang="en-US" altLang="en-US" sz="2000" b="1" i="1">
                <a:solidFill>
                  <a:srgbClr val="000000"/>
                </a:solidFill>
                <a:latin typeface="Arial Rounded MT Bold" panose="020F0704030504030204" pitchFamily="34" charset="77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(KITCHEN)</a:t>
            </a:r>
          </a:p>
        </p:txBody>
      </p:sp>
      <p:sp>
        <p:nvSpPr>
          <p:cNvPr id="16390" name="Content Placeholder 5">
            <a:extLst>
              <a:ext uri="{FF2B5EF4-FFF2-40B4-BE49-F238E27FC236}">
                <a16:creationId xmlns:a16="http://schemas.microsoft.com/office/drawing/2014/main" id="{862F95EB-AA19-CC48-6D4D-5F9AC34ECB83}"/>
              </a:ext>
            </a:extLst>
          </p:cNvPr>
          <p:cNvSpPr txBox="1">
            <a:spLocks/>
          </p:cNvSpPr>
          <p:nvPr/>
        </p:nvSpPr>
        <p:spPr bwMode="auto">
          <a:xfrm>
            <a:off x="1692275" y="1341438"/>
            <a:ext cx="6959600" cy="28733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Hood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38EAC1-96F5-5124-A713-99AC77176023}"/>
              </a:ext>
            </a:extLst>
          </p:cNvPr>
          <p:cNvSpPr/>
          <p:nvPr/>
        </p:nvSpPr>
        <p:spPr>
          <a:xfrm>
            <a:off x="52388" y="428625"/>
            <a:ext cx="1458912" cy="1295400"/>
          </a:xfrm>
          <a:prstGeom prst="rect">
            <a:avLst/>
          </a:prstGeom>
          <a:ln>
            <a:solidFill>
              <a:srgbClr val="1ED4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848" name="Picture 2">
            <a:extLst>
              <a:ext uri="{FF2B5EF4-FFF2-40B4-BE49-F238E27FC236}">
                <a16:creationId xmlns:a16="http://schemas.microsoft.com/office/drawing/2014/main" id="{9723487F-E368-F4D2-79F6-C193702D8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46250"/>
            <a:ext cx="6659563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hape 117">
            <a:extLst>
              <a:ext uri="{FF2B5EF4-FFF2-40B4-BE49-F238E27FC236}">
                <a16:creationId xmlns:a16="http://schemas.microsoft.com/office/drawing/2014/main" id="{BCF96C9A-52FD-7746-5132-2BCF56EE6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42862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1ED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891" name="Shape 118">
            <a:extLst>
              <a:ext uri="{FF2B5EF4-FFF2-40B4-BE49-F238E27FC236}">
                <a16:creationId xmlns:a16="http://schemas.microsoft.com/office/drawing/2014/main" id="{2C22B900-8292-A52C-37BF-5BF524EA382D}"/>
              </a:ext>
            </a:extLst>
          </p:cNvPr>
          <p:cNvSpPr>
            <a:spLocks/>
          </p:cNvSpPr>
          <p:nvPr/>
        </p:nvSpPr>
        <p:spPr bwMode="auto">
          <a:xfrm>
            <a:off x="2974975" y="42862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1ED4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37892" name="Shape 119">
            <a:extLst>
              <a:ext uri="{FF2B5EF4-FFF2-40B4-BE49-F238E27FC236}">
                <a16:creationId xmlns:a16="http://schemas.microsoft.com/office/drawing/2014/main" id="{6B33BEB7-B7FC-82AF-E80F-230E9DE42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534988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4.0</a:t>
            </a:r>
          </a:p>
        </p:txBody>
      </p:sp>
      <p:sp>
        <p:nvSpPr>
          <p:cNvPr id="37893" name="Shape 121">
            <a:extLst>
              <a:ext uri="{FF2B5EF4-FFF2-40B4-BE49-F238E27FC236}">
                <a16:creationId xmlns:a16="http://schemas.microsoft.com/office/drawing/2014/main" id="{5B50CC80-10F7-FE52-0E8D-A670F88FA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28625"/>
            <a:ext cx="52562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000" b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DAPUR</a:t>
            </a:r>
          </a:p>
        </p:txBody>
      </p:sp>
      <p:sp>
        <p:nvSpPr>
          <p:cNvPr id="16390" name="Content Placeholder 5">
            <a:extLst>
              <a:ext uri="{FF2B5EF4-FFF2-40B4-BE49-F238E27FC236}">
                <a16:creationId xmlns:a16="http://schemas.microsoft.com/office/drawing/2014/main" id="{9CC13ADC-9C50-C459-3874-04CF81462BAA}"/>
              </a:ext>
            </a:extLst>
          </p:cNvPr>
          <p:cNvSpPr txBox="1">
            <a:spLocks/>
          </p:cNvSpPr>
          <p:nvPr/>
        </p:nvSpPr>
        <p:spPr bwMode="auto">
          <a:xfrm>
            <a:off x="2079625" y="1341438"/>
            <a:ext cx="6524625" cy="6477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Grease Trap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Fire Extinguisher</a:t>
            </a:r>
          </a:p>
        </p:txBody>
      </p:sp>
      <p:pic>
        <p:nvPicPr>
          <p:cNvPr id="37895" name="Picture 1">
            <a:extLst>
              <a:ext uri="{FF2B5EF4-FFF2-40B4-BE49-F238E27FC236}">
                <a16:creationId xmlns:a16="http://schemas.microsoft.com/office/drawing/2014/main" id="{41957EF3-5516-A70D-FCB9-AC76C85CA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2349500"/>
            <a:ext cx="277971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E81797-7FD7-92B9-264F-ECA2332B9C85}"/>
              </a:ext>
            </a:extLst>
          </p:cNvPr>
          <p:cNvSpPr/>
          <p:nvPr/>
        </p:nvSpPr>
        <p:spPr>
          <a:xfrm>
            <a:off x="52388" y="428625"/>
            <a:ext cx="1458912" cy="1295400"/>
          </a:xfrm>
          <a:prstGeom prst="rect">
            <a:avLst/>
          </a:prstGeom>
          <a:ln>
            <a:solidFill>
              <a:srgbClr val="1ED4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897" name="Picture 1">
            <a:extLst>
              <a:ext uri="{FF2B5EF4-FFF2-40B4-BE49-F238E27FC236}">
                <a16:creationId xmlns:a16="http://schemas.microsoft.com/office/drawing/2014/main" id="{D257E811-3BB6-50F5-7D5D-7A5AB1ADF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328863"/>
            <a:ext cx="3187700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hape 117">
            <a:extLst>
              <a:ext uri="{FF2B5EF4-FFF2-40B4-BE49-F238E27FC236}">
                <a16:creationId xmlns:a16="http://schemas.microsoft.com/office/drawing/2014/main" id="{346F848A-D8AA-D6E1-CBAB-7F5A9E637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42862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1ED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39" name="Shape 118">
            <a:extLst>
              <a:ext uri="{FF2B5EF4-FFF2-40B4-BE49-F238E27FC236}">
                <a16:creationId xmlns:a16="http://schemas.microsoft.com/office/drawing/2014/main" id="{474ECB23-3E15-ADF7-0014-1EFBD815DB20}"/>
              </a:ext>
            </a:extLst>
          </p:cNvPr>
          <p:cNvSpPr>
            <a:spLocks/>
          </p:cNvSpPr>
          <p:nvPr/>
        </p:nvSpPr>
        <p:spPr bwMode="auto">
          <a:xfrm>
            <a:off x="2974975" y="42862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1ED4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39940" name="Shape 119">
            <a:extLst>
              <a:ext uri="{FF2B5EF4-FFF2-40B4-BE49-F238E27FC236}">
                <a16:creationId xmlns:a16="http://schemas.microsoft.com/office/drawing/2014/main" id="{8609AF69-D47A-CB53-013C-337A9B41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534988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4.0</a:t>
            </a:r>
          </a:p>
        </p:txBody>
      </p:sp>
      <p:sp>
        <p:nvSpPr>
          <p:cNvPr id="39941" name="Shape 121">
            <a:extLst>
              <a:ext uri="{FF2B5EF4-FFF2-40B4-BE49-F238E27FC236}">
                <a16:creationId xmlns:a16="http://schemas.microsoft.com/office/drawing/2014/main" id="{3FA8C269-F724-DA36-3350-5719ACD52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28625"/>
            <a:ext cx="52562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000" b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DAPUR</a:t>
            </a:r>
          </a:p>
        </p:txBody>
      </p:sp>
      <p:sp>
        <p:nvSpPr>
          <p:cNvPr id="16390" name="Content Placeholder 5">
            <a:extLst>
              <a:ext uri="{FF2B5EF4-FFF2-40B4-BE49-F238E27FC236}">
                <a16:creationId xmlns:a16="http://schemas.microsoft.com/office/drawing/2014/main" id="{902915AC-3369-2A95-E52F-520E14C6FD48}"/>
              </a:ext>
            </a:extLst>
          </p:cNvPr>
          <p:cNvSpPr txBox="1">
            <a:spLocks/>
          </p:cNvSpPr>
          <p:nvPr/>
        </p:nvSpPr>
        <p:spPr bwMode="auto">
          <a:xfrm>
            <a:off x="2079625" y="1392238"/>
            <a:ext cx="6524625" cy="3587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dirty="0" err="1">
                <a:latin typeface="+mj-lt"/>
                <a:cs typeface="Tahoma" pitchFamily="34" charset="0"/>
              </a:rPr>
              <a:t>Stor</a:t>
            </a:r>
            <a:r>
              <a:rPr lang="en-US" altLang="en-US" sz="1400" dirty="0">
                <a:latin typeface="+mj-lt"/>
                <a:cs typeface="Tahoma" pitchFamily="34" charset="0"/>
              </a:rPr>
              <a:t> </a:t>
            </a:r>
            <a:r>
              <a:rPr lang="en-US" altLang="en-US" sz="1400" dirty="0" err="1">
                <a:latin typeface="+mj-lt"/>
                <a:cs typeface="Tahoma" pitchFamily="34" charset="0"/>
              </a:rPr>
              <a:t>Makanan</a:t>
            </a:r>
            <a:endParaRPr lang="en-US" altLang="en-US" sz="1400" dirty="0">
              <a:latin typeface="+mj-lt"/>
              <a:cs typeface="Tahoma" pitchFamily="34" charset="0"/>
            </a:endParaRPr>
          </a:p>
          <a:p>
            <a:pPr marL="0" indent="0">
              <a:spcBef>
                <a:spcPct val="20000"/>
              </a:spcBef>
              <a:defRPr/>
            </a:pPr>
            <a:r>
              <a:rPr lang="en-US" altLang="en-US" sz="1400" i="1" dirty="0">
                <a:latin typeface="+mj-lt"/>
              </a:rPr>
              <a:t> </a:t>
            </a:r>
            <a:endParaRPr lang="en-US" altLang="en-US" sz="14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F90F45-BC07-C3E2-B7F5-4EF9830E3E7C}"/>
              </a:ext>
            </a:extLst>
          </p:cNvPr>
          <p:cNvSpPr/>
          <p:nvPr/>
        </p:nvSpPr>
        <p:spPr>
          <a:xfrm>
            <a:off x="52388" y="428625"/>
            <a:ext cx="1458912" cy="1295400"/>
          </a:xfrm>
          <a:prstGeom prst="rect">
            <a:avLst/>
          </a:prstGeom>
          <a:ln>
            <a:solidFill>
              <a:srgbClr val="1ED4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Impiana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Hotel KLCC</a:t>
            </a:r>
          </a:p>
        </p:txBody>
      </p:sp>
      <p:pic>
        <p:nvPicPr>
          <p:cNvPr id="39944" name="Picture 1">
            <a:extLst>
              <a:ext uri="{FF2B5EF4-FFF2-40B4-BE49-F238E27FC236}">
                <a16:creationId xmlns:a16="http://schemas.microsoft.com/office/drawing/2014/main" id="{49FCB800-9BE4-E44C-3778-1670108DA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1946275"/>
            <a:ext cx="350361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">
            <a:extLst>
              <a:ext uri="{FF2B5EF4-FFF2-40B4-BE49-F238E27FC236}">
                <a16:creationId xmlns:a16="http://schemas.microsoft.com/office/drawing/2014/main" id="{8126DF42-4F2E-5D51-D2F9-2274A3429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78025"/>
            <a:ext cx="31670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">
            <a:extLst>
              <a:ext uri="{FF2B5EF4-FFF2-40B4-BE49-F238E27FC236}">
                <a16:creationId xmlns:a16="http://schemas.microsoft.com/office/drawing/2014/main" id="{4697B161-15B7-3462-3834-8D2A4A4DE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4478338"/>
            <a:ext cx="3503612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">
            <a:extLst>
              <a:ext uri="{FF2B5EF4-FFF2-40B4-BE49-F238E27FC236}">
                <a16:creationId xmlns:a16="http://schemas.microsoft.com/office/drawing/2014/main" id="{BB16D773-4E49-591E-910E-B17689667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4478338"/>
            <a:ext cx="3157538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hape 117">
            <a:extLst>
              <a:ext uri="{FF2B5EF4-FFF2-40B4-BE49-F238E27FC236}">
                <a16:creationId xmlns:a16="http://schemas.microsoft.com/office/drawing/2014/main" id="{B721B04A-E688-5CCB-8DE0-A908DDAFD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42862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1ED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987" name="Shape 118">
            <a:extLst>
              <a:ext uri="{FF2B5EF4-FFF2-40B4-BE49-F238E27FC236}">
                <a16:creationId xmlns:a16="http://schemas.microsoft.com/office/drawing/2014/main" id="{882BD33F-5323-A657-2F41-FD5B67A87905}"/>
              </a:ext>
            </a:extLst>
          </p:cNvPr>
          <p:cNvSpPr>
            <a:spLocks/>
          </p:cNvSpPr>
          <p:nvPr/>
        </p:nvSpPr>
        <p:spPr bwMode="auto">
          <a:xfrm>
            <a:off x="2974975" y="42862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1ED4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41988" name="Shape 119">
            <a:extLst>
              <a:ext uri="{FF2B5EF4-FFF2-40B4-BE49-F238E27FC236}">
                <a16:creationId xmlns:a16="http://schemas.microsoft.com/office/drawing/2014/main" id="{1935DC65-8FBA-1825-01FB-57C7B27C3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534988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4.0</a:t>
            </a:r>
          </a:p>
        </p:txBody>
      </p:sp>
      <p:sp>
        <p:nvSpPr>
          <p:cNvPr id="41989" name="Shape 121">
            <a:extLst>
              <a:ext uri="{FF2B5EF4-FFF2-40B4-BE49-F238E27FC236}">
                <a16:creationId xmlns:a16="http://schemas.microsoft.com/office/drawing/2014/main" id="{2DA80803-2AF8-7153-7BCD-A19F556AF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28625"/>
            <a:ext cx="52562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000" b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DAPUR</a:t>
            </a:r>
          </a:p>
        </p:txBody>
      </p:sp>
      <p:sp>
        <p:nvSpPr>
          <p:cNvPr id="16390" name="Content Placeholder 5">
            <a:extLst>
              <a:ext uri="{FF2B5EF4-FFF2-40B4-BE49-F238E27FC236}">
                <a16:creationId xmlns:a16="http://schemas.microsoft.com/office/drawing/2014/main" id="{502EC205-C2AD-B4C1-568A-327538869F22}"/>
              </a:ext>
            </a:extLst>
          </p:cNvPr>
          <p:cNvSpPr txBox="1">
            <a:spLocks/>
          </p:cNvSpPr>
          <p:nvPr/>
        </p:nvSpPr>
        <p:spPr bwMode="auto">
          <a:xfrm>
            <a:off x="2079625" y="1341438"/>
            <a:ext cx="6524625" cy="5746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Dry Store- </a:t>
            </a:r>
            <a:r>
              <a:rPr lang="en-US" altLang="en-US" sz="1400" dirty="0" err="1">
                <a:latin typeface="+mj-lt"/>
              </a:rPr>
              <a:t>Suhu</a:t>
            </a:r>
            <a:r>
              <a:rPr lang="en-US" altLang="en-US" sz="1400" dirty="0">
                <a:latin typeface="+mj-lt"/>
              </a:rPr>
              <a:t>, </a:t>
            </a:r>
            <a:r>
              <a:rPr lang="en-US" altLang="en-US" sz="1400" dirty="0" err="1">
                <a:latin typeface="+mj-lt"/>
              </a:rPr>
              <a:t>Susunan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Barang</a:t>
            </a:r>
            <a:endParaRPr lang="en-US" altLang="en-US" sz="1400" dirty="0">
              <a:latin typeface="+mj-lt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Chiller</a:t>
            </a:r>
            <a:r>
              <a:rPr lang="en-US" altLang="en-US" sz="1400" dirty="0">
                <a:latin typeface="+mj-lt"/>
              </a:rPr>
              <a:t> – </a:t>
            </a:r>
            <a:r>
              <a:rPr lang="en-US" altLang="en-US" sz="1400" dirty="0" err="1">
                <a:latin typeface="+mj-lt"/>
              </a:rPr>
              <a:t>Suhu</a:t>
            </a:r>
            <a:r>
              <a:rPr lang="en-US" altLang="en-US" sz="1400" dirty="0">
                <a:latin typeface="+mj-lt"/>
              </a:rPr>
              <a:t>, </a:t>
            </a:r>
            <a:r>
              <a:rPr lang="en-US" altLang="en-US" sz="1400" dirty="0" err="1">
                <a:latin typeface="+mj-lt"/>
              </a:rPr>
              <a:t>Susunan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Barang</a:t>
            </a:r>
            <a:endParaRPr lang="en-US" altLang="en-US" sz="1400" dirty="0">
              <a:latin typeface="+mj-lt"/>
            </a:endParaRPr>
          </a:p>
          <a:p>
            <a:pPr marL="0" indent="0">
              <a:spcBef>
                <a:spcPct val="20000"/>
              </a:spcBef>
              <a:defRPr/>
            </a:pPr>
            <a:r>
              <a:rPr lang="en-US" altLang="en-US" sz="1400" i="1" dirty="0">
                <a:latin typeface="+mj-lt"/>
              </a:rPr>
              <a:t> </a:t>
            </a:r>
            <a:endParaRPr lang="en-US" altLang="en-US" sz="1400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308D60-864A-6301-9EB5-B56D352E8C64}"/>
              </a:ext>
            </a:extLst>
          </p:cNvPr>
          <p:cNvSpPr/>
          <p:nvPr/>
        </p:nvSpPr>
        <p:spPr>
          <a:xfrm>
            <a:off x="52388" y="477838"/>
            <a:ext cx="1458912" cy="1295400"/>
          </a:xfrm>
          <a:prstGeom prst="rect">
            <a:avLst/>
          </a:prstGeom>
          <a:ln>
            <a:solidFill>
              <a:srgbClr val="1ED4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Impiana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Hotel KLCC</a:t>
            </a:r>
          </a:p>
        </p:txBody>
      </p:sp>
      <p:pic>
        <p:nvPicPr>
          <p:cNvPr id="41992" name="Picture 7">
            <a:extLst>
              <a:ext uri="{FF2B5EF4-FFF2-40B4-BE49-F238E27FC236}">
                <a16:creationId xmlns:a16="http://schemas.microsoft.com/office/drawing/2014/main" id="{7C51506A-6433-987A-0E1B-25AAAD011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2322513"/>
            <a:ext cx="6196013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hape 117">
            <a:extLst>
              <a:ext uri="{FF2B5EF4-FFF2-40B4-BE49-F238E27FC236}">
                <a16:creationId xmlns:a16="http://schemas.microsoft.com/office/drawing/2014/main" id="{A47B543D-CC83-1003-72AE-69AD756C2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42862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1ED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035" name="Shape 118">
            <a:extLst>
              <a:ext uri="{FF2B5EF4-FFF2-40B4-BE49-F238E27FC236}">
                <a16:creationId xmlns:a16="http://schemas.microsoft.com/office/drawing/2014/main" id="{3CFF2B6A-5116-AEA4-010A-2179AB39FA6C}"/>
              </a:ext>
            </a:extLst>
          </p:cNvPr>
          <p:cNvSpPr>
            <a:spLocks/>
          </p:cNvSpPr>
          <p:nvPr/>
        </p:nvSpPr>
        <p:spPr bwMode="auto">
          <a:xfrm>
            <a:off x="2974975" y="42862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1ED4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44036" name="Shape 119">
            <a:extLst>
              <a:ext uri="{FF2B5EF4-FFF2-40B4-BE49-F238E27FC236}">
                <a16:creationId xmlns:a16="http://schemas.microsoft.com/office/drawing/2014/main" id="{1AF3F8CC-E44D-8274-39D1-E0CD331CD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534988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4.0</a:t>
            </a:r>
          </a:p>
        </p:txBody>
      </p:sp>
      <p:sp>
        <p:nvSpPr>
          <p:cNvPr id="44037" name="Shape 121">
            <a:extLst>
              <a:ext uri="{FF2B5EF4-FFF2-40B4-BE49-F238E27FC236}">
                <a16:creationId xmlns:a16="http://schemas.microsoft.com/office/drawing/2014/main" id="{1E1563D7-0ED7-71C5-0E87-27E805D0E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28625"/>
            <a:ext cx="52562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000" b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DAPUR</a:t>
            </a:r>
          </a:p>
        </p:txBody>
      </p:sp>
      <p:sp>
        <p:nvSpPr>
          <p:cNvPr id="16390" name="Content Placeholder 5">
            <a:extLst>
              <a:ext uri="{FF2B5EF4-FFF2-40B4-BE49-F238E27FC236}">
                <a16:creationId xmlns:a16="http://schemas.microsoft.com/office/drawing/2014/main" id="{FAABC3FE-CC81-B65E-7233-316F7CE958F9}"/>
              </a:ext>
            </a:extLst>
          </p:cNvPr>
          <p:cNvSpPr txBox="1">
            <a:spLocks/>
          </p:cNvSpPr>
          <p:nvPr/>
        </p:nvSpPr>
        <p:spPr bwMode="auto">
          <a:xfrm>
            <a:off x="2079625" y="1341438"/>
            <a:ext cx="6524625" cy="38258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400" i="1" dirty="0">
                <a:latin typeface="+mj-lt"/>
              </a:rPr>
              <a:t>Back Of The House / Receiving Area</a:t>
            </a:r>
          </a:p>
        </p:txBody>
      </p:sp>
      <p:pic>
        <p:nvPicPr>
          <p:cNvPr id="44039" name="Picture 1">
            <a:extLst>
              <a:ext uri="{FF2B5EF4-FFF2-40B4-BE49-F238E27FC236}">
                <a16:creationId xmlns:a16="http://schemas.microsoft.com/office/drawing/2014/main" id="{48BC5506-691C-A06D-6013-BC299A565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2197100"/>
            <a:ext cx="6492875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CD09B7-72CB-C306-1286-6C388F5F2890}"/>
              </a:ext>
            </a:extLst>
          </p:cNvPr>
          <p:cNvSpPr/>
          <p:nvPr/>
        </p:nvSpPr>
        <p:spPr>
          <a:xfrm>
            <a:off x="52388" y="477838"/>
            <a:ext cx="1458912" cy="1295400"/>
          </a:xfrm>
          <a:prstGeom prst="rect">
            <a:avLst/>
          </a:prstGeom>
          <a:ln>
            <a:solidFill>
              <a:srgbClr val="1ED4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Impiana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Hotel KLCC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hape 123">
            <a:extLst>
              <a:ext uri="{FF2B5EF4-FFF2-40B4-BE49-F238E27FC236}">
                <a16:creationId xmlns:a16="http://schemas.microsoft.com/office/drawing/2014/main" id="{A2BB1518-1CEB-B5E3-613F-0150EE83A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04813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1C7D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3" name="Shape 124">
            <a:extLst>
              <a:ext uri="{FF2B5EF4-FFF2-40B4-BE49-F238E27FC236}">
                <a16:creationId xmlns:a16="http://schemas.microsoft.com/office/drawing/2014/main" id="{00089903-3272-7437-CBA5-212C99B15940}"/>
              </a:ext>
            </a:extLst>
          </p:cNvPr>
          <p:cNvSpPr>
            <a:spLocks/>
          </p:cNvSpPr>
          <p:nvPr/>
        </p:nvSpPr>
        <p:spPr bwMode="auto">
          <a:xfrm>
            <a:off x="2700338" y="404813"/>
            <a:ext cx="5659437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1C7DE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46084" name="Shape 125">
            <a:extLst>
              <a:ext uri="{FF2B5EF4-FFF2-40B4-BE49-F238E27FC236}">
                <a16:creationId xmlns:a16="http://schemas.microsoft.com/office/drawing/2014/main" id="{26B26DE3-45F0-9610-C42E-073E7E29D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11175"/>
            <a:ext cx="8143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5.0</a:t>
            </a:r>
          </a:p>
        </p:txBody>
      </p:sp>
      <p:sp>
        <p:nvSpPr>
          <p:cNvPr id="46085" name="Shape 127">
            <a:extLst>
              <a:ext uri="{FF2B5EF4-FFF2-40B4-BE49-F238E27FC236}">
                <a16:creationId xmlns:a16="http://schemas.microsoft.com/office/drawing/2014/main" id="{889C44A5-F21F-4D3F-D151-AEE90FB3A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74663"/>
            <a:ext cx="525621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F&amp;B</a:t>
            </a:r>
          </a:p>
        </p:txBody>
      </p:sp>
      <p:sp>
        <p:nvSpPr>
          <p:cNvPr id="46086" name="Content Placeholder 5">
            <a:extLst>
              <a:ext uri="{FF2B5EF4-FFF2-40B4-BE49-F238E27FC236}">
                <a16:creationId xmlns:a16="http://schemas.microsoft.com/office/drawing/2014/main" id="{6A85EE1B-A979-FBD1-9F79-BAF4A58304AC}"/>
              </a:ext>
            </a:extLst>
          </p:cNvPr>
          <p:cNvSpPr txBox="1">
            <a:spLocks/>
          </p:cNvSpPr>
          <p:nvPr/>
        </p:nvSpPr>
        <p:spPr bwMode="auto">
          <a:xfrm>
            <a:off x="1835150" y="1279525"/>
            <a:ext cx="6524625" cy="6365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400" b="1" i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5.1 Coffee House</a:t>
            </a:r>
          </a:p>
          <a:p>
            <a:pPr>
              <a:spcBef>
                <a:spcPct val="20000"/>
              </a:spcBef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√ Gambar Keseluruhan</a:t>
            </a:r>
          </a:p>
          <a:p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8D553F-0D52-A1B1-90D9-8635ED66DB75}"/>
              </a:ext>
            </a:extLst>
          </p:cNvPr>
          <p:cNvSpPr/>
          <p:nvPr/>
        </p:nvSpPr>
        <p:spPr>
          <a:xfrm>
            <a:off x="0" y="404813"/>
            <a:ext cx="1503363" cy="1152525"/>
          </a:xfrm>
          <a:prstGeom prst="rect">
            <a:avLst/>
          </a:prstGeom>
          <a:ln>
            <a:solidFill>
              <a:srgbClr val="558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6088" name="Picture 1">
            <a:extLst>
              <a:ext uri="{FF2B5EF4-FFF2-40B4-BE49-F238E27FC236}">
                <a16:creationId xmlns:a16="http://schemas.microsoft.com/office/drawing/2014/main" id="{D14C9D49-6351-BD88-15D0-22F8AF32D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84375"/>
            <a:ext cx="6370638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F2107349-5A27-AADD-F814-F481A43A93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233363"/>
            <a:ext cx="9144000" cy="1179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NOTA PENGHARGAAN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96C0476E-20BB-B4D3-6D3E-3F1A070D3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206500"/>
            <a:ext cx="6048375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 </a:t>
            </a:r>
            <a:endParaRPr lang="en-US" altLang="en-US" sz="2000">
              <a:latin typeface="Times New Roman" panose="02020603050405020304" pitchFamily="18" charset="0"/>
            </a:endParaRPr>
          </a:p>
          <a:p>
            <a:pPr algn="just"/>
            <a:r>
              <a:rPr lang="en-US" altLang="en-US">
                <a:latin typeface="Tahoma" panose="020B0604030504040204" pitchFamily="34" charset="0"/>
              </a:rPr>
              <a:t>MOTAC mengucapkan penghargaan dan setinggi-tinggi terima kasih kepada premis-premis penginapan berikut kerana membenarkan penggunaan gambar premis masing-masing sebagai rujukan dan panduan untuk penyediaan Laporan Bergambar :</a:t>
            </a:r>
          </a:p>
          <a:p>
            <a:endParaRPr lang="en-US" altLang="en-US" sz="2000">
              <a:latin typeface="Times New Roman" panose="02020603050405020304" pitchFamily="18" charset="0"/>
            </a:endParaRPr>
          </a:p>
          <a:p>
            <a:r>
              <a:rPr lang="en-US" altLang="en-US">
                <a:latin typeface="Tahoma" panose="020B0604030504040204" pitchFamily="34" charset="0"/>
              </a:rPr>
              <a:t>1) Hotel Mandarin Oriental</a:t>
            </a:r>
            <a:endParaRPr lang="en-US" altLang="en-US" sz="2000">
              <a:latin typeface="Times New Roman" panose="02020603050405020304" pitchFamily="18" charset="0"/>
            </a:endParaRPr>
          </a:p>
          <a:p>
            <a:r>
              <a:rPr lang="en-US" altLang="en-US">
                <a:latin typeface="Tahoma" panose="020B0604030504040204" pitchFamily="34" charset="0"/>
              </a:rPr>
              <a:t>2) Hotel Doubletree by Hilton Penang</a:t>
            </a:r>
          </a:p>
          <a:p>
            <a:r>
              <a:rPr lang="en-US" altLang="en-US">
                <a:latin typeface="Tahoma" panose="020B0604030504040204" pitchFamily="34" charset="0"/>
              </a:rPr>
              <a:t>3) Hotel Wyndham Acmar Klang</a:t>
            </a:r>
          </a:p>
          <a:p>
            <a:r>
              <a:rPr lang="en-US" altLang="en-US">
                <a:latin typeface="Tahoma" panose="020B0604030504040204" pitchFamily="34" charset="0"/>
              </a:rPr>
              <a:t>4) Hotel Holiday Inn Glenmarie</a:t>
            </a:r>
          </a:p>
          <a:p>
            <a:r>
              <a:rPr lang="en-US" altLang="en-US">
                <a:latin typeface="Tahoma" panose="020B0604030504040204" pitchFamily="34" charset="0"/>
              </a:rPr>
              <a:t>5) Impiana Hotel KLCC</a:t>
            </a:r>
          </a:p>
          <a:p>
            <a:r>
              <a:rPr lang="en-US" altLang="en-US">
                <a:latin typeface="Tahoma" panose="020B0604030504040204" pitchFamily="34" charset="0"/>
              </a:rPr>
              <a:t>6) ShangriLa Rasa Sayang Resort &amp; Spa Penang</a:t>
            </a:r>
          </a:p>
          <a:p>
            <a:endParaRPr lang="en-US" altLang="en-US">
              <a:latin typeface="Tahoma" panose="020B0604030504040204" pitchFamily="34" charset="0"/>
            </a:endParaRPr>
          </a:p>
          <a:p>
            <a:endParaRPr lang="en-US" altLang="en-US">
              <a:latin typeface="Tahoma" panose="020B0604030504040204" pitchFamily="34" charset="0"/>
            </a:endParaRPr>
          </a:p>
          <a:p>
            <a:endParaRPr lang="en-US" altLang="en-US" sz="2000">
              <a:latin typeface="Tahoma" panose="020B0604030504040204" pitchFamily="34" charset="0"/>
            </a:endParaRPr>
          </a:p>
          <a:p>
            <a:endParaRPr lang="en-US" altLang="en-US" sz="2000">
              <a:latin typeface="Tahoma" panose="020B0604030504040204" pitchFamily="34" charset="0"/>
            </a:endParaRPr>
          </a:p>
          <a:p>
            <a:endParaRPr lang="en-US" altLang="en-US" sz="2000">
              <a:latin typeface="Tahoma" panose="020B0604030504040204" pitchFamily="34" charset="0"/>
            </a:endParaRPr>
          </a:p>
          <a:p>
            <a:endParaRPr lang="en-US" altLang="en-US" sz="2000">
              <a:latin typeface="Tahoma" panose="020B0604030504040204" pitchFamily="34" charset="0"/>
            </a:endParaRPr>
          </a:p>
          <a:p>
            <a:endParaRPr lang="en-US" altLang="en-US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hape 123">
            <a:extLst>
              <a:ext uri="{FF2B5EF4-FFF2-40B4-BE49-F238E27FC236}">
                <a16:creationId xmlns:a16="http://schemas.microsoft.com/office/drawing/2014/main" id="{17C10BC4-C65D-B27C-86D0-2C48CFE55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04813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1C7D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131" name="Shape 124">
            <a:extLst>
              <a:ext uri="{FF2B5EF4-FFF2-40B4-BE49-F238E27FC236}">
                <a16:creationId xmlns:a16="http://schemas.microsoft.com/office/drawing/2014/main" id="{F9027BFF-C7D3-137F-EC0F-FB15DB4B64EA}"/>
              </a:ext>
            </a:extLst>
          </p:cNvPr>
          <p:cNvSpPr>
            <a:spLocks/>
          </p:cNvSpPr>
          <p:nvPr/>
        </p:nvSpPr>
        <p:spPr bwMode="auto">
          <a:xfrm>
            <a:off x="2700338" y="404813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1C7DE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48132" name="Shape 125">
            <a:extLst>
              <a:ext uri="{FF2B5EF4-FFF2-40B4-BE49-F238E27FC236}">
                <a16:creationId xmlns:a16="http://schemas.microsoft.com/office/drawing/2014/main" id="{AF383276-EA14-353D-9C14-F80F4D5AA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11175"/>
            <a:ext cx="8143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5.0</a:t>
            </a:r>
          </a:p>
        </p:txBody>
      </p:sp>
      <p:sp>
        <p:nvSpPr>
          <p:cNvPr id="48133" name="Shape 127">
            <a:extLst>
              <a:ext uri="{FF2B5EF4-FFF2-40B4-BE49-F238E27FC236}">
                <a16:creationId xmlns:a16="http://schemas.microsoft.com/office/drawing/2014/main" id="{62E49BB5-3C81-89C1-81E3-2F5BAEE1A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74663"/>
            <a:ext cx="525621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F&amp;B</a:t>
            </a:r>
          </a:p>
        </p:txBody>
      </p:sp>
      <p:sp>
        <p:nvSpPr>
          <p:cNvPr id="48134" name="Content Placeholder 5">
            <a:extLst>
              <a:ext uri="{FF2B5EF4-FFF2-40B4-BE49-F238E27FC236}">
                <a16:creationId xmlns:a16="http://schemas.microsoft.com/office/drawing/2014/main" id="{BFC07AE3-2DE4-481F-239F-CC0683DFD68A}"/>
              </a:ext>
            </a:extLst>
          </p:cNvPr>
          <p:cNvSpPr txBox="1">
            <a:spLocks/>
          </p:cNvSpPr>
          <p:nvPr/>
        </p:nvSpPr>
        <p:spPr bwMode="auto">
          <a:xfrm>
            <a:off x="1835150" y="1279525"/>
            <a:ext cx="6524625" cy="6365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400" b="1" i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5.2 </a:t>
            </a:r>
            <a:r>
              <a:rPr lang="en-US" altLang="en-US" sz="1400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Restoran</a:t>
            </a:r>
          </a:p>
          <a:p>
            <a:pPr>
              <a:spcBef>
                <a:spcPct val="20000"/>
              </a:spcBef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√ Gambar Keseluruhan</a:t>
            </a:r>
          </a:p>
          <a:p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857050-C4D9-AA4B-46FE-A787E3B301C3}"/>
              </a:ext>
            </a:extLst>
          </p:cNvPr>
          <p:cNvSpPr/>
          <p:nvPr/>
        </p:nvSpPr>
        <p:spPr>
          <a:xfrm>
            <a:off x="0" y="404813"/>
            <a:ext cx="1503363" cy="1152525"/>
          </a:xfrm>
          <a:prstGeom prst="rect">
            <a:avLst/>
          </a:prstGeom>
          <a:ln>
            <a:solidFill>
              <a:srgbClr val="558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8136" name="Picture 1">
            <a:extLst>
              <a:ext uri="{FF2B5EF4-FFF2-40B4-BE49-F238E27FC236}">
                <a16:creationId xmlns:a16="http://schemas.microsoft.com/office/drawing/2014/main" id="{0282E008-3179-DD8C-8477-6C709FA4F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47875"/>
            <a:ext cx="3506788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2">
            <a:extLst>
              <a:ext uri="{FF2B5EF4-FFF2-40B4-BE49-F238E27FC236}">
                <a16:creationId xmlns:a16="http://schemas.microsoft.com/office/drawing/2014/main" id="{005B6309-2FB9-B509-FA1C-D38F1982E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2047875"/>
            <a:ext cx="3506788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hape 123">
            <a:extLst>
              <a:ext uri="{FF2B5EF4-FFF2-40B4-BE49-F238E27FC236}">
                <a16:creationId xmlns:a16="http://schemas.microsoft.com/office/drawing/2014/main" id="{AB7119A1-4EE7-A528-029B-C5AB158CA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04813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1C7D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179" name="Shape 124">
            <a:extLst>
              <a:ext uri="{FF2B5EF4-FFF2-40B4-BE49-F238E27FC236}">
                <a16:creationId xmlns:a16="http://schemas.microsoft.com/office/drawing/2014/main" id="{9D770EDC-EF3D-1403-38E4-62AEA73DF075}"/>
              </a:ext>
            </a:extLst>
          </p:cNvPr>
          <p:cNvSpPr>
            <a:spLocks/>
          </p:cNvSpPr>
          <p:nvPr/>
        </p:nvSpPr>
        <p:spPr bwMode="auto">
          <a:xfrm>
            <a:off x="2700338" y="404813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1C7DE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50180" name="Shape 125">
            <a:extLst>
              <a:ext uri="{FF2B5EF4-FFF2-40B4-BE49-F238E27FC236}">
                <a16:creationId xmlns:a16="http://schemas.microsoft.com/office/drawing/2014/main" id="{13ACE512-84FF-3E60-A297-8DD5AE7E7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11175"/>
            <a:ext cx="8143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5.0</a:t>
            </a:r>
          </a:p>
        </p:txBody>
      </p:sp>
      <p:sp>
        <p:nvSpPr>
          <p:cNvPr id="50181" name="Shape 127">
            <a:extLst>
              <a:ext uri="{FF2B5EF4-FFF2-40B4-BE49-F238E27FC236}">
                <a16:creationId xmlns:a16="http://schemas.microsoft.com/office/drawing/2014/main" id="{9433A1A6-C71F-D8F7-152B-77058ABC5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74663"/>
            <a:ext cx="525621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F&amp;B</a:t>
            </a:r>
          </a:p>
        </p:txBody>
      </p:sp>
      <p:sp>
        <p:nvSpPr>
          <p:cNvPr id="50182" name="Content Placeholder 5">
            <a:extLst>
              <a:ext uri="{FF2B5EF4-FFF2-40B4-BE49-F238E27FC236}">
                <a16:creationId xmlns:a16="http://schemas.microsoft.com/office/drawing/2014/main" id="{9D526EE8-3E43-FD59-FB07-A8281D124BD8}"/>
              </a:ext>
            </a:extLst>
          </p:cNvPr>
          <p:cNvSpPr txBox="1">
            <a:spLocks/>
          </p:cNvSpPr>
          <p:nvPr/>
        </p:nvSpPr>
        <p:spPr bwMode="auto">
          <a:xfrm>
            <a:off x="1835150" y="1279525"/>
            <a:ext cx="6524625" cy="6365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400" b="1" i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5.3 Lounge / Bar</a:t>
            </a:r>
            <a:endParaRPr lang="en-US" altLang="en-US" sz="1400" b="1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√ Gambar Keseluruhan</a:t>
            </a:r>
          </a:p>
          <a:p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0183" name="Picture 2" descr="F:\A\mandarin orientel\DSC_0269.JPG">
            <a:extLst>
              <a:ext uri="{FF2B5EF4-FFF2-40B4-BE49-F238E27FC236}">
                <a16:creationId xmlns:a16="http://schemas.microsoft.com/office/drawing/2014/main" id="{FE2F26B6-8DE5-62D8-1D8B-F04B7CDD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011363"/>
            <a:ext cx="652462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395D0B-50F4-4196-A8DE-5D7C0C4662DB}"/>
              </a:ext>
            </a:extLst>
          </p:cNvPr>
          <p:cNvSpPr/>
          <p:nvPr/>
        </p:nvSpPr>
        <p:spPr>
          <a:xfrm>
            <a:off x="0" y="404813"/>
            <a:ext cx="1503363" cy="1152525"/>
          </a:xfrm>
          <a:prstGeom prst="rect">
            <a:avLst/>
          </a:prstGeom>
          <a:ln>
            <a:solidFill>
              <a:srgbClr val="558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Mandarin Oriental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123">
            <a:extLst>
              <a:ext uri="{FF2B5EF4-FFF2-40B4-BE49-F238E27FC236}">
                <a16:creationId xmlns:a16="http://schemas.microsoft.com/office/drawing/2014/main" id="{10BEEC14-D7BD-4A42-0F89-562D816B4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04813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1C7D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227" name="Shape 124">
            <a:extLst>
              <a:ext uri="{FF2B5EF4-FFF2-40B4-BE49-F238E27FC236}">
                <a16:creationId xmlns:a16="http://schemas.microsoft.com/office/drawing/2014/main" id="{99068D45-B2D8-A15B-D27D-CEEB16234C1E}"/>
              </a:ext>
            </a:extLst>
          </p:cNvPr>
          <p:cNvSpPr>
            <a:spLocks/>
          </p:cNvSpPr>
          <p:nvPr/>
        </p:nvSpPr>
        <p:spPr bwMode="auto">
          <a:xfrm>
            <a:off x="2700338" y="404813"/>
            <a:ext cx="5659437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1C7DE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52228" name="Shape 125">
            <a:extLst>
              <a:ext uri="{FF2B5EF4-FFF2-40B4-BE49-F238E27FC236}">
                <a16:creationId xmlns:a16="http://schemas.microsoft.com/office/drawing/2014/main" id="{A47FFFC5-4CCE-A3B8-79EF-BB287F471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11175"/>
            <a:ext cx="8143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5.0</a:t>
            </a:r>
          </a:p>
        </p:txBody>
      </p:sp>
      <p:sp>
        <p:nvSpPr>
          <p:cNvPr id="52229" name="Shape 127">
            <a:extLst>
              <a:ext uri="{FF2B5EF4-FFF2-40B4-BE49-F238E27FC236}">
                <a16:creationId xmlns:a16="http://schemas.microsoft.com/office/drawing/2014/main" id="{8C48C24A-F1EC-641B-CAE5-27FB756A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74663"/>
            <a:ext cx="525621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F&amp;B</a:t>
            </a:r>
          </a:p>
        </p:txBody>
      </p:sp>
      <p:sp>
        <p:nvSpPr>
          <p:cNvPr id="52230" name="Content Placeholder 5">
            <a:extLst>
              <a:ext uri="{FF2B5EF4-FFF2-40B4-BE49-F238E27FC236}">
                <a16:creationId xmlns:a16="http://schemas.microsoft.com/office/drawing/2014/main" id="{297B67DA-B395-84E8-8557-BC7C6869AE5E}"/>
              </a:ext>
            </a:extLst>
          </p:cNvPr>
          <p:cNvSpPr txBox="1">
            <a:spLocks/>
          </p:cNvSpPr>
          <p:nvPr/>
        </p:nvSpPr>
        <p:spPr bwMode="auto">
          <a:xfrm>
            <a:off x="1835150" y="1279525"/>
            <a:ext cx="6524625" cy="6365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400" b="1" i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5.4 Banquet</a:t>
            </a:r>
            <a:endParaRPr lang="en-US" altLang="en-US" sz="1400" b="1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√ Gambar Keseluruhan (</a:t>
            </a:r>
            <a:r>
              <a:rPr lang="en-US" altLang="en-US" sz="1400" i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Ballroom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/ Bilik Mesyuarat / </a:t>
            </a:r>
            <a:r>
              <a:rPr lang="en-US" altLang="en-US" sz="1400" i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Holding Room )</a:t>
            </a:r>
          </a:p>
          <a:p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2231" name="Picture 2">
            <a:extLst>
              <a:ext uri="{FF2B5EF4-FFF2-40B4-BE49-F238E27FC236}">
                <a16:creationId xmlns:a16="http://schemas.microsoft.com/office/drawing/2014/main" id="{90D9B081-C23D-0881-BAB7-7D6733AD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3"/>
          <a:stretch>
            <a:fillRect/>
          </a:stretch>
        </p:blipFill>
        <p:spPr bwMode="auto">
          <a:xfrm>
            <a:off x="1835150" y="2133600"/>
            <a:ext cx="65246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CF3845-71A7-DEA5-C718-F2E77549BFB8}"/>
              </a:ext>
            </a:extLst>
          </p:cNvPr>
          <p:cNvSpPr/>
          <p:nvPr/>
        </p:nvSpPr>
        <p:spPr>
          <a:xfrm>
            <a:off x="0" y="404813"/>
            <a:ext cx="1503363" cy="1152525"/>
          </a:xfrm>
          <a:prstGeom prst="rect">
            <a:avLst/>
          </a:prstGeom>
          <a:ln>
            <a:solidFill>
              <a:srgbClr val="558E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Mandarin Oriental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hape 111">
            <a:extLst>
              <a:ext uri="{FF2B5EF4-FFF2-40B4-BE49-F238E27FC236}">
                <a16:creationId xmlns:a16="http://schemas.microsoft.com/office/drawing/2014/main" id="{6966B83A-5ACE-3B88-E7C4-A601337E4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275" name="Shape 112">
            <a:extLst>
              <a:ext uri="{FF2B5EF4-FFF2-40B4-BE49-F238E27FC236}">
                <a16:creationId xmlns:a16="http://schemas.microsoft.com/office/drawing/2014/main" id="{CD1EBB93-9BCB-FCA3-EA58-18C19D15826F}"/>
              </a:ext>
            </a:extLst>
          </p:cNvPr>
          <p:cNvSpPr>
            <a:spLocks/>
          </p:cNvSpPr>
          <p:nvPr/>
        </p:nvSpPr>
        <p:spPr bwMode="auto">
          <a:xfrm>
            <a:off x="258762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54276" name="Shape 113">
            <a:extLst>
              <a:ext uri="{FF2B5EF4-FFF2-40B4-BE49-F238E27FC236}">
                <a16:creationId xmlns:a16="http://schemas.microsoft.com/office/drawing/2014/main" id="{94A93CD4-601B-6B8A-4016-62D47D8E9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6.0</a:t>
            </a:r>
          </a:p>
        </p:txBody>
      </p:sp>
      <p:sp>
        <p:nvSpPr>
          <p:cNvPr id="54277" name="Shape 115">
            <a:extLst>
              <a:ext uri="{FF2B5EF4-FFF2-40B4-BE49-F238E27FC236}">
                <a16:creationId xmlns:a16="http://schemas.microsoft.com/office/drawing/2014/main" id="{D8E2F737-C6F7-01B7-A2BB-0F228DF9A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513" y="403225"/>
            <a:ext cx="4845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Kakitangan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912972B7-827F-5284-1AE4-C81409A47EEA}"/>
              </a:ext>
            </a:extLst>
          </p:cNvPr>
          <p:cNvSpPr txBox="1">
            <a:spLocks/>
          </p:cNvSpPr>
          <p:nvPr/>
        </p:nvSpPr>
        <p:spPr>
          <a:xfrm>
            <a:off x="1720850" y="1171575"/>
            <a:ext cx="6496050" cy="312738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 err="1">
                <a:ea typeface="Tahoma" pitchFamily="34" charset="0"/>
                <a:cs typeface="Arial" pitchFamily="34" charset="0"/>
              </a:rPr>
              <a:t>Pakaian</a:t>
            </a:r>
            <a:r>
              <a:rPr lang="en-US" dirty="0">
                <a:ea typeface="Tahoma" pitchFamily="34" charset="0"/>
                <a:cs typeface="Arial" pitchFamily="34" charset="0"/>
              </a:rPr>
              <a:t> </a:t>
            </a:r>
            <a:r>
              <a:rPr lang="en-US" dirty="0" err="1">
                <a:ea typeface="Tahoma" pitchFamily="34" charset="0"/>
                <a:cs typeface="Arial" pitchFamily="34" charset="0"/>
              </a:rPr>
              <a:t>Seragam</a:t>
            </a:r>
            <a:endParaRPr lang="en-US" dirty="0">
              <a:ea typeface="Tahoma" pitchFamily="34" charset="0"/>
              <a:cs typeface="Arial" pitchFamily="34" charset="0"/>
            </a:endParaRPr>
          </a:p>
          <a:p>
            <a:pPr>
              <a:defRPr/>
            </a:pPr>
            <a:endParaRPr lang="en-US" altLang="en-US" kern="0" dirty="0"/>
          </a:p>
        </p:txBody>
      </p:sp>
      <p:pic>
        <p:nvPicPr>
          <p:cNvPr id="54279" name="Picture 3">
            <a:extLst>
              <a:ext uri="{FF2B5EF4-FFF2-40B4-BE49-F238E27FC236}">
                <a16:creationId xmlns:a16="http://schemas.microsoft.com/office/drawing/2014/main" id="{0AB67C59-1026-7F25-0AB4-2C1743AF6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628775"/>
            <a:ext cx="3503612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4">
            <a:extLst>
              <a:ext uri="{FF2B5EF4-FFF2-40B4-BE49-F238E27FC236}">
                <a16:creationId xmlns:a16="http://schemas.microsoft.com/office/drawing/2014/main" id="{C079A4C3-D81B-0E93-35F4-B6DCBD350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1628775"/>
            <a:ext cx="3503612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F1406B-9B74-086C-F0D3-8F0A022CD937}"/>
              </a:ext>
            </a:extLst>
          </p:cNvPr>
          <p:cNvSpPr/>
          <p:nvPr/>
        </p:nvSpPr>
        <p:spPr>
          <a:xfrm>
            <a:off x="0" y="360363"/>
            <a:ext cx="1547813" cy="112395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111">
            <a:extLst>
              <a:ext uri="{FF2B5EF4-FFF2-40B4-BE49-F238E27FC236}">
                <a16:creationId xmlns:a16="http://schemas.microsoft.com/office/drawing/2014/main" id="{EE70B796-5E87-16E3-1732-A5E035270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323" name="Shape 112">
            <a:extLst>
              <a:ext uri="{FF2B5EF4-FFF2-40B4-BE49-F238E27FC236}">
                <a16:creationId xmlns:a16="http://schemas.microsoft.com/office/drawing/2014/main" id="{44E70DC9-8A14-C3C4-662B-7502B8215F6C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56324" name="Shape 113">
            <a:extLst>
              <a:ext uri="{FF2B5EF4-FFF2-40B4-BE49-F238E27FC236}">
                <a16:creationId xmlns:a16="http://schemas.microsoft.com/office/drawing/2014/main" id="{E7D0CEAB-1C96-2B4A-BE8E-0C2A4F92F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6.0</a:t>
            </a:r>
          </a:p>
        </p:txBody>
      </p:sp>
      <p:sp>
        <p:nvSpPr>
          <p:cNvPr id="56325" name="Shape 115">
            <a:extLst>
              <a:ext uri="{FF2B5EF4-FFF2-40B4-BE49-F238E27FC236}">
                <a16:creationId xmlns:a16="http://schemas.microsoft.com/office/drawing/2014/main" id="{ACA9955F-8BC2-95F8-3853-B6D4D9503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4845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Kakitangan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4124F2BF-F9F1-0D41-E9E6-7AE80B44E401}"/>
              </a:ext>
            </a:extLst>
          </p:cNvPr>
          <p:cNvSpPr txBox="1">
            <a:spLocks/>
          </p:cNvSpPr>
          <p:nvPr/>
        </p:nvSpPr>
        <p:spPr>
          <a:xfrm>
            <a:off x="2062163" y="1206500"/>
            <a:ext cx="6450012" cy="293688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altLang="en-US" i="1" dirty="0"/>
              <a:t>Housekeeping staff – full time, Part time, Outsource </a:t>
            </a:r>
          </a:p>
          <a:p>
            <a:pPr>
              <a:defRPr/>
            </a:pPr>
            <a:endParaRPr lang="en-US" altLang="en-US" kern="0" dirty="0"/>
          </a:p>
        </p:txBody>
      </p:sp>
      <p:pic>
        <p:nvPicPr>
          <p:cNvPr id="56327" name="Picture 1">
            <a:extLst>
              <a:ext uri="{FF2B5EF4-FFF2-40B4-BE49-F238E27FC236}">
                <a16:creationId xmlns:a16="http://schemas.microsoft.com/office/drawing/2014/main" id="{95DF34C5-8E04-F345-87B8-BBDE2BC53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00213"/>
            <a:ext cx="3484563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2">
            <a:extLst>
              <a:ext uri="{FF2B5EF4-FFF2-40B4-BE49-F238E27FC236}">
                <a16:creationId xmlns:a16="http://schemas.microsoft.com/office/drawing/2014/main" id="{0CEA32B0-DF10-0072-B77C-714B6EBA8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700213"/>
            <a:ext cx="348297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4075BE-58D2-F5D9-0128-AE38D13AB208}"/>
              </a:ext>
            </a:extLst>
          </p:cNvPr>
          <p:cNvSpPr/>
          <p:nvPr/>
        </p:nvSpPr>
        <p:spPr>
          <a:xfrm>
            <a:off x="0" y="360363"/>
            <a:ext cx="1547813" cy="112395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hape 111">
            <a:extLst>
              <a:ext uri="{FF2B5EF4-FFF2-40B4-BE49-F238E27FC236}">
                <a16:creationId xmlns:a16="http://schemas.microsoft.com/office/drawing/2014/main" id="{AC0EB3B5-93A6-260E-1D37-589C71C91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371" name="Shape 112">
            <a:extLst>
              <a:ext uri="{FF2B5EF4-FFF2-40B4-BE49-F238E27FC236}">
                <a16:creationId xmlns:a16="http://schemas.microsoft.com/office/drawing/2014/main" id="{2E7B0EF8-5804-4200-C738-150C04BDEEEB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58372" name="Shape 113">
            <a:extLst>
              <a:ext uri="{FF2B5EF4-FFF2-40B4-BE49-F238E27FC236}">
                <a16:creationId xmlns:a16="http://schemas.microsoft.com/office/drawing/2014/main" id="{BD3F8070-EF62-E076-9A5C-D610F15D0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6.0</a:t>
            </a:r>
          </a:p>
        </p:txBody>
      </p:sp>
      <p:sp>
        <p:nvSpPr>
          <p:cNvPr id="58373" name="Shape 115">
            <a:extLst>
              <a:ext uri="{FF2B5EF4-FFF2-40B4-BE49-F238E27FC236}">
                <a16:creationId xmlns:a16="http://schemas.microsoft.com/office/drawing/2014/main" id="{8E9DA705-5B5F-A85B-8F5E-3212B19D0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4845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Kakitangan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F5A8131A-92FD-1F1F-59A8-5C1D1CC7B1F7}"/>
              </a:ext>
            </a:extLst>
          </p:cNvPr>
          <p:cNvSpPr txBox="1">
            <a:spLocks/>
          </p:cNvSpPr>
          <p:nvPr/>
        </p:nvSpPr>
        <p:spPr>
          <a:xfrm>
            <a:off x="2108200" y="1206500"/>
            <a:ext cx="6450013" cy="293688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 err="1">
                <a:ea typeface="Tahoma" pitchFamily="34" charset="0"/>
                <a:cs typeface="Arial" pitchFamily="34" charset="0"/>
              </a:rPr>
              <a:t>Pantri</a:t>
            </a:r>
            <a:r>
              <a:rPr lang="en-US" dirty="0">
                <a:ea typeface="Tahoma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endParaRPr lang="en-US" altLang="en-US" kern="0" dirty="0"/>
          </a:p>
        </p:txBody>
      </p:sp>
      <p:pic>
        <p:nvPicPr>
          <p:cNvPr id="58375" name="Picture 1">
            <a:extLst>
              <a:ext uri="{FF2B5EF4-FFF2-40B4-BE49-F238E27FC236}">
                <a16:creationId xmlns:a16="http://schemas.microsoft.com/office/drawing/2014/main" id="{52E0A179-EBEB-1AC1-1D25-50B36557C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70038"/>
            <a:ext cx="3878263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186679-483E-A934-80E8-466D4F293F87}"/>
              </a:ext>
            </a:extLst>
          </p:cNvPr>
          <p:cNvSpPr/>
          <p:nvPr/>
        </p:nvSpPr>
        <p:spPr>
          <a:xfrm>
            <a:off x="0" y="360363"/>
            <a:ext cx="1547813" cy="112395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hape 111">
            <a:extLst>
              <a:ext uri="{FF2B5EF4-FFF2-40B4-BE49-F238E27FC236}">
                <a16:creationId xmlns:a16="http://schemas.microsoft.com/office/drawing/2014/main" id="{662C08C8-39C7-E556-2062-8C96B344F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9" name="Shape 112">
            <a:extLst>
              <a:ext uri="{FF2B5EF4-FFF2-40B4-BE49-F238E27FC236}">
                <a16:creationId xmlns:a16="http://schemas.microsoft.com/office/drawing/2014/main" id="{502B5B07-10DC-9028-307B-5058ED4C907D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60420" name="Shape 113">
            <a:extLst>
              <a:ext uri="{FF2B5EF4-FFF2-40B4-BE49-F238E27FC236}">
                <a16:creationId xmlns:a16="http://schemas.microsoft.com/office/drawing/2014/main" id="{E2C5A0D2-A819-CBF3-CC28-3E133AC7C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6.0</a:t>
            </a:r>
          </a:p>
        </p:txBody>
      </p:sp>
      <p:sp>
        <p:nvSpPr>
          <p:cNvPr id="60421" name="Shape 115">
            <a:extLst>
              <a:ext uri="{FF2B5EF4-FFF2-40B4-BE49-F238E27FC236}">
                <a16:creationId xmlns:a16="http://schemas.microsoft.com/office/drawing/2014/main" id="{8F0D47B0-E69C-FF29-3DCC-71C230343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4845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Kakitangan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48905E51-16D2-113C-4EE0-79F808054B84}"/>
              </a:ext>
            </a:extLst>
          </p:cNvPr>
          <p:cNvSpPr txBox="1">
            <a:spLocks/>
          </p:cNvSpPr>
          <p:nvPr/>
        </p:nvSpPr>
        <p:spPr>
          <a:xfrm>
            <a:off x="2079625" y="1268413"/>
            <a:ext cx="6450013" cy="36671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 err="1">
                <a:ea typeface="Tahoma" pitchFamily="34" charset="0"/>
                <a:cs typeface="Arial" pitchFamily="34" charset="0"/>
              </a:rPr>
              <a:t>Loker</a:t>
            </a:r>
            <a:r>
              <a:rPr lang="en-US" dirty="0">
                <a:ea typeface="Tahoma" pitchFamily="34" charset="0"/>
                <a:cs typeface="Arial" pitchFamily="34" charset="0"/>
              </a:rPr>
              <a:t>  dan </a:t>
            </a:r>
            <a:r>
              <a:rPr lang="en-US" dirty="0" err="1">
                <a:ea typeface="Tahoma" pitchFamily="34" charset="0"/>
                <a:cs typeface="Arial" pitchFamily="34" charset="0"/>
              </a:rPr>
              <a:t>Tempat</a:t>
            </a:r>
            <a:r>
              <a:rPr lang="en-US" dirty="0">
                <a:ea typeface="Tahoma" pitchFamily="34" charset="0"/>
                <a:cs typeface="Arial" pitchFamily="34" charset="0"/>
              </a:rPr>
              <a:t> </a:t>
            </a:r>
            <a:r>
              <a:rPr lang="en-US" dirty="0" err="1">
                <a:ea typeface="Tahoma" pitchFamily="34" charset="0"/>
                <a:cs typeface="Arial" pitchFamily="34" charset="0"/>
              </a:rPr>
              <a:t>persalinan</a:t>
            </a:r>
            <a:endParaRPr lang="en-US" dirty="0">
              <a:ea typeface="Tahoma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altLang="en-US" kern="0" dirty="0"/>
          </a:p>
        </p:txBody>
      </p:sp>
      <p:pic>
        <p:nvPicPr>
          <p:cNvPr id="60423" name="Picture 1">
            <a:extLst>
              <a:ext uri="{FF2B5EF4-FFF2-40B4-BE49-F238E27FC236}">
                <a16:creationId xmlns:a16="http://schemas.microsoft.com/office/drawing/2014/main" id="{62829E46-4990-909B-010A-4587940C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01813"/>
            <a:ext cx="3719512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2">
            <a:extLst>
              <a:ext uri="{FF2B5EF4-FFF2-40B4-BE49-F238E27FC236}">
                <a16:creationId xmlns:a16="http://schemas.microsoft.com/office/drawing/2014/main" id="{F2F365D7-BFAC-C27B-26D1-004F690BB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01813"/>
            <a:ext cx="3719512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FAF404-452F-662F-FC80-C673AC10409D}"/>
              </a:ext>
            </a:extLst>
          </p:cNvPr>
          <p:cNvSpPr/>
          <p:nvPr/>
        </p:nvSpPr>
        <p:spPr>
          <a:xfrm>
            <a:off x="0" y="360363"/>
            <a:ext cx="1547813" cy="112395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111">
            <a:extLst>
              <a:ext uri="{FF2B5EF4-FFF2-40B4-BE49-F238E27FC236}">
                <a16:creationId xmlns:a16="http://schemas.microsoft.com/office/drawing/2014/main" id="{FB45F6D7-7C3F-C260-1593-086D20EB2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467" name="Shape 112">
            <a:extLst>
              <a:ext uri="{FF2B5EF4-FFF2-40B4-BE49-F238E27FC236}">
                <a16:creationId xmlns:a16="http://schemas.microsoft.com/office/drawing/2014/main" id="{80E108FD-AF1E-4B75-C488-2363CF1BFF00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62468" name="Shape 113">
            <a:extLst>
              <a:ext uri="{FF2B5EF4-FFF2-40B4-BE49-F238E27FC236}">
                <a16:creationId xmlns:a16="http://schemas.microsoft.com/office/drawing/2014/main" id="{A0621DE7-0271-BF54-B9F9-A155C2643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6.0</a:t>
            </a:r>
          </a:p>
        </p:txBody>
      </p:sp>
      <p:sp>
        <p:nvSpPr>
          <p:cNvPr id="62469" name="Shape 115">
            <a:extLst>
              <a:ext uri="{FF2B5EF4-FFF2-40B4-BE49-F238E27FC236}">
                <a16:creationId xmlns:a16="http://schemas.microsoft.com/office/drawing/2014/main" id="{6EB25981-95DD-42EF-286D-46761EA27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4845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Kakitangan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D4282F0E-3DE3-6703-2F87-32103B5A6CF7}"/>
              </a:ext>
            </a:extLst>
          </p:cNvPr>
          <p:cNvSpPr txBox="1">
            <a:spLocks/>
          </p:cNvSpPr>
          <p:nvPr/>
        </p:nvSpPr>
        <p:spPr>
          <a:xfrm>
            <a:off x="2079625" y="1268413"/>
            <a:ext cx="6450013" cy="36671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>
                <a:ea typeface="Tahoma" pitchFamily="34" charset="0"/>
                <a:cs typeface="Arial" pitchFamily="34" charset="0"/>
              </a:rPr>
              <a:t>Surau </a:t>
            </a:r>
            <a:r>
              <a:rPr lang="en-US" dirty="0" err="1">
                <a:ea typeface="Tahoma" pitchFamily="34" charset="0"/>
                <a:cs typeface="Arial" pitchFamily="34" charset="0"/>
              </a:rPr>
              <a:t>Kakitangan</a:t>
            </a:r>
            <a:endParaRPr lang="en-US" dirty="0">
              <a:ea typeface="Tahoma" pitchFamily="34" charset="0"/>
              <a:cs typeface="Arial" pitchFamily="34" charset="0"/>
            </a:endParaRPr>
          </a:p>
          <a:p>
            <a:pPr>
              <a:defRPr/>
            </a:pPr>
            <a:endParaRPr lang="en-US" altLang="en-US" kern="0" dirty="0"/>
          </a:p>
        </p:txBody>
      </p:sp>
      <p:pic>
        <p:nvPicPr>
          <p:cNvPr id="62471" name="Picture 1">
            <a:extLst>
              <a:ext uri="{FF2B5EF4-FFF2-40B4-BE49-F238E27FC236}">
                <a16:creationId xmlns:a16="http://schemas.microsoft.com/office/drawing/2014/main" id="{3D4FE6E7-8819-9407-35F0-69BA0BD6E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801813"/>
            <a:ext cx="370840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2">
            <a:extLst>
              <a:ext uri="{FF2B5EF4-FFF2-40B4-BE49-F238E27FC236}">
                <a16:creationId xmlns:a16="http://schemas.microsoft.com/office/drawing/2014/main" id="{4F8C84A3-6758-E4F1-4EF5-E2D04323E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800225"/>
            <a:ext cx="3711575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A830D0-C2A8-8E16-48B6-6C17DF143EB3}"/>
              </a:ext>
            </a:extLst>
          </p:cNvPr>
          <p:cNvSpPr/>
          <p:nvPr/>
        </p:nvSpPr>
        <p:spPr>
          <a:xfrm>
            <a:off x="0" y="360363"/>
            <a:ext cx="1547813" cy="112395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hape 111">
            <a:extLst>
              <a:ext uri="{FF2B5EF4-FFF2-40B4-BE49-F238E27FC236}">
                <a16:creationId xmlns:a16="http://schemas.microsoft.com/office/drawing/2014/main" id="{88B4DBB3-D706-3292-8A98-73F93CBBB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515" name="Shape 112">
            <a:extLst>
              <a:ext uri="{FF2B5EF4-FFF2-40B4-BE49-F238E27FC236}">
                <a16:creationId xmlns:a16="http://schemas.microsoft.com/office/drawing/2014/main" id="{71F27FB6-9128-1303-FF99-6F2FA633B88D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64516" name="Shape 113">
            <a:extLst>
              <a:ext uri="{FF2B5EF4-FFF2-40B4-BE49-F238E27FC236}">
                <a16:creationId xmlns:a16="http://schemas.microsoft.com/office/drawing/2014/main" id="{48337A74-D921-E00E-E48C-197DB32FF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6.0</a:t>
            </a:r>
          </a:p>
        </p:txBody>
      </p:sp>
      <p:sp>
        <p:nvSpPr>
          <p:cNvPr id="64517" name="Shape 115">
            <a:extLst>
              <a:ext uri="{FF2B5EF4-FFF2-40B4-BE49-F238E27FC236}">
                <a16:creationId xmlns:a16="http://schemas.microsoft.com/office/drawing/2014/main" id="{FAB4A0EF-ABD5-5828-F991-2D662004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4845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Kakitangan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6B4FC709-9890-0135-4818-01B50D39152E}"/>
              </a:ext>
            </a:extLst>
          </p:cNvPr>
          <p:cNvSpPr txBox="1">
            <a:spLocks/>
          </p:cNvSpPr>
          <p:nvPr/>
        </p:nvSpPr>
        <p:spPr>
          <a:xfrm>
            <a:off x="2095500" y="1241425"/>
            <a:ext cx="6450013" cy="438150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altLang="en-US" dirty="0" err="1"/>
              <a:t>Dobi</a:t>
            </a:r>
            <a:r>
              <a:rPr lang="en-US" altLang="en-US" dirty="0"/>
              <a:t> </a:t>
            </a:r>
            <a:r>
              <a:rPr lang="en-US" altLang="en-US" dirty="0" err="1"/>
              <a:t>kakitangan</a:t>
            </a:r>
            <a:endParaRPr lang="en-US" altLang="en-US" dirty="0"/>
          </a:p>
          <a:p>
            <a:pPr>
              <a:defRPr/>
            </a:pPr>
            <a:endParaRPr lang="en-US" altLang="en-US" kern="0" dirty="0"/>
          </a:p>
        </p:txBody>
      </p:sp>
      <p:pic>
        <p:nvPicPr>
          <p:cNvPr id="64519" name="Picture 1">
            <a:extLst>
              <a:ext uri="{FF2B5EF4-FFF2-40B4-BE49-F238E27FC236}">
                <a16:creationId xmlns:a16="http://schemas.microsoft.com/office/drawing/2014/main" id="{06330723-71AD-FB42-9CDF-8F2B2B194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819275"/>
            <a:ext cx="372427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2">
            <a:extLst>
              <a:ext uri="{FF2B5EF4-FFF2-40B4-BE49-F238E27FC236}">
                <a16:creationId xmlns:a16="http://schemas.microsoft.com/office/drawing/2014/main" id="{C6D79B6D-42EC-6FBD-D626-D24DBBD9C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819275"/>
            <a:ext cx="372427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AA782A-FC16-5D31-9744-ADD01E7513C4}"/>
              </a:ext>
            </a:extLst>
          </p:cNvPr>
          <p:cNvSpPr/>
          <p:nvPr/>
        </p:nvSpPr>
        <p:spPr>
          <a:xfrm>
            <a:off x="0" y="360363"/>
            <a:ext cx="1547813" cy="112395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Wyndham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Acmar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Klang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hape 111">
            <a:extLst>
              <a:ext uri="{FF2B5EF4-FFF2-40B4-BE49-F238E27FC236}">
                <a16:creationId xmlns:a16="http://schemas.microsoft.com/office/drawing/2014/main" id="{066EC777-CF6A-81AA-FDFE-C726A3CC9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563" name="Shape 112">
            <a:extLst>
              <a:ext uri="{FF2B5EF4-FFF2-40B4-BE49-F238E27FC236}">
                <a16:creationId xmlns:a16="http://schemas.microsoft.com/office/drawing/2014/main" id="{2F6079B4-B833-9DD9-ABC2-8FEB240381EE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66564" name="Shape 113">
            <a:extLst>
              <a:ext uri="{FF2B5EF4-FFF2-40B4-BE49-F238E27FC236}">
                <a16:creationId xmlns:a16="http://schemas.microsoft.com/office/drawing/2014/main" id="{9D729E4E-E24B-70F3-EC4A-8833E1011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6.0</a:t>
            </a:r>
          </a:p>
        </p:txBody>
      </p:sp>
      <p:sp>
        <p:nvSpPr>
          <p:cNvPr id="66565" name="Shape 115">
            <a:extLst>
              <a:ext uri="{FF2B5EF4-FFF2-40B4-BE49-F238E27FC236}">
                <a16:creationId xmlns:a16="http://schemas.microsoft.com/office/drawing/2014/main" id="{169ECD1A-9293-33C5-639C-5ED475D97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4845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Kakitangan</a:t>
            </a:r>
          </a:p>
        </p:txBody>
      </p:sp>
      <p:sp>
        <p:nvSpPr>
          <p:cNvPr id="66566" name="Content Placeholder 5">
            <a:extLst>
              <a:ext uri="{FF2B5EF4-FFF2-40B4-BE49-F238E27FC236}">
                <a16:creationId xmlns:a16="http://schemas.microsoft.com/office/drawing/2014/main" id="{660633FF-C02C-180E-2D22-604ECDC97AF4}"/>
              </a:ext>
            </a:extLst>
          </p:cNvPr>
          <p:cNvSpPr txBox="1">
            <a:spLocks/>
          </p:cNvSpPr>
          <p:nvPr/>
        </p:nvSpPr>
        <p:spPr bwMode="auto">
          <a:xfrm>
            <a:off x="2066925" y="1412875"/>
            <a:ext cx="6524625" cy="36671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Tempat letak kenderaan (jika disediakan)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D10406-77E2-C661-9B14-B7A3B9D8B1BA}"/>
              </a:ext>
            </a:extLst>
          </p:cNvPr>
          <p:cNvSpPr/>
          <p:nvPr/>
        </p:nvSpPr>
        <p:spPr>
          <a:xfrm>
            <a:off x="2079625" y="1989138"/>
            <a:ext cx="6524625" cy="460851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8" name="Shape 279">
            <a:extLst>
              <a:ext uri="{FF2B5EF4-FFF2-40B4-BE49-F238E27FC236}">
                <a16:creationId xmlns:a16="http://schemas.microsoft.com/office/drawing/2014/main" id="{93A8F534-6B1D-DD7F-AB3C-F494A16687B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41575" y="2590800"/>
            <a:ext cx="6350" cy="1022350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39" name="Shape 280">
            <a:extLst>
              <a:ext uri="{FF2B5EF4-FFF2-40B4-BE49-F238E27FC236}">
                <a16:creationId xmlns:a16="http://schemas.microsoft.com/office/drawing/2014/main" id="{4FD1D3D4-10F8-0140-C8EC-5EDB420E4EB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41575" y="3686175"/>
            <a:ext cx="6350" cy="952500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0" name="Shape 281">
            <a:extLst>
              <a:ext uri="{FF2B5EF4-FFF2-40B4-BE49-F238E27FC236}">
                <a16:creationId xmlns:a16="http://schemas.microsoft.com/office/drawing/2014/main" id="{44AFE3D8-4D9F-1351-6A61-22CF2C23752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47925" y="2062163"/>
            <a:ext cx="993775" cy="1516062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1" name="Shape 282">
            <a:extLst>
              <a:ext uri="{FF2B5EF4-FFF2-40B4-BE49-F238E27FC236}">
                <a16:creationId xmlns:a16="http://schemas.microsoft.com/office/drawing/2014/main" id="{5A5B02D6-E57E-E803-8C2C-386E58E991C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47925" y="3613150"/>
            <a:ext cx="1044575" cy="73025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2" name="Shape 283">
            <a:extLst>
              <a:ext uri="{FF2B5EF4-FFF2-40B4-BE49-F238E27FC236}">
                <a16:creationId xmlns:a16="http://schemas.microsoft.com/office/drawing/2014/main" id="{22DFF0CB-9D18-B7BF-06F6-2C35D4E6F228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447925" y="3870325"/>
            <a:ext cx="1044575" cy="1293813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3" name="Shape 284">
            <a:extLst>
              <a:ext uri="{FF2B5EF4-FFF2-40B4-BE49-F238E27FC236}">
                <a16:creationId xmlns:a16="http://schemas.microsoft.com/office/drawing/2014/main" id="{BDF4A06F-E68E-A0CC-AA92-BE3A56294A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03350" y="2063750"/>
            <a:ext cx="993775" cy="1516063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4" name="Shape 285">
            <a:extLst>
              <a:ext uri="{FF2B5EF4-FFF2-40B4-BE49-F238E27FC236}">
                <a16:creationId xmlns:a16="http://schemas.microsoft.com/office/drawing/2014/main" id="{0CBE4088-928D-8989-D16A-1DB38A431C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03350" y="3614738"/>
            <a:ext cx="1044575" cy="73025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5" name="Shape 286">
            <a:extLst>
              <a:ext uri="{FF2B5EF4-FFF2-40B4-BE49-F238E27FC236}">
                <a16:creationId xmlns:a16="http://schemas.microsoft.com/office/drawing/2014/main" id="{EA447890-B3D4-EED5-A434-EA30269DB208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1403350" y="3871913"/>
            <a:ext cx="1044575" cy="1295400"/>
          </a:xfrm>
          <a:prstGeom prst="straightConnector1">
            <a:avLst/>
          </a:prstGeom>
          <a:noFill/>
          <a:ln w="25400">
            <a:solidFill>
              <a:srgbClr val="3F3F3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Shape 288">
            <a:extLst>
              <a:ext uri="{FF2B5EF4-FFF2-40B4-BE49-F238E27FC236}">
                <a16:creationId xmlns:a16="http://schemas.microsoft.com/office/drawing/2014/main" id="{65A33F65-087C-CB0C-FF86-C59599C2DE7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924175"/>
            <a:ext cx="12668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Shape 289">
            <a:extLst>
              <a:ext uri="{FF2B5EF4-FFF2-40B4-BE49-F238E27FC236}">
                <a16:creationId xmlns:a16="http://schemas.microsoft.com/office/drawing/2014/main" id="{A339E0FB-396A-EE9E-F938-44362E032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535113"/>
            <a:ext cx="792163" cy="1055687"/>
          </a:xfrm>
          <a:prstGeom prst="rect">
            <a:avLst/>
          </a:prstGeom>
          <a:noFill/>
          <a:ln w="38100">
            <a:solidFill>
              <a:srgbClr val="F076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348" name="Shape 290">
            <a:extLst>
              <a:ext uri="{FF2B5EF4-FFF2-40B4-BE49-F238E27FC236}">
                <a16:creationId xmlns:a16="http://schemas.microsoft.com/office/drawing/2014/main" id="{2D4D8F82-954F-B408-3B02-D2007C051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535113"/>
            <a:ext cx="792162" cy="1055687"/>
          </a:xfrm>
          <a:prstGeom prst="rect">
            <a:avLst/>
          </a:prstGeom>
          <a:noFill/>
          <a:ln w="38100">
            <a:solidFill>
              <a:srgbClr val="1C7DE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349" name="Shape 291">
            <a:extLst>
              <a:ext uri="{FF2B5EF4-FFF2-40B4-BE49-F238E27FC236}">
                <a16:creationId xmlns:a16="http://schemas.microsoft.com/office/drawing/2014/main" id="{A3011201-0EA3-A248-A524-E40035276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535113"/>
            <a:ext cx="792163" cy="1055687"/>
          </a:xfrm>
          <a:prstGeom prst="rect">
            <a:avLst/>
          </a:prstGeom>
          <a:noFill/>
          <a:ln w="38100">
            <a:solidFill>
              <a:srgbClr val="F4BD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350" name="Shape 292">
            <a:extLst>
              <a:ext uri="{FF2B5EF4-FFF2-40B4-BE49-F238E27FC236}">
                <a16:creationId xmlns:a16="http://schemas.microsoft.com/office/drawing/2014/main" id="{14BD4B1E-A3D1-0B23-0FAB-10E01E589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087688"/>
            <a:ext cx="792163" cy="1055687"/>
          </a:xfrm>
          <a:prstGeom prst="rect">
            <a:avLst/>
          </a:prstGeom>
          <a:noFill/>
          <a:ln w="38100">
            <a:solidFill>
              <a:srgbClr val="1ED4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351" name="Shape 293">
            <a:extLst>
              <a:ext uri="{FF2B5EF4-FFF2-40B4-BE49-F238E27FC236}">
                <a16:creationId xmlns:a16="http://schemas.microsoft.com/office/drawing/2014/main" id="{E2AB2A18-DA92-C372-DEF9-CBFFF442A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4638675"/>
            <a:ext cx="792163" cy="1055688"/>
          </a:xfrm>
          <a:prstGeom prst="rect">
            <a:avLst/>
          </a:prstGeom>
          <a:noFill/>
          <a:ln w="38100">
            <a:solidFill>
              <a:srgbClr val="1C7DE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352" name="Shape 294">
            <a:extLst>
              <a:ext uri="{FF2B5EF4-FFF2-40B4-BE49-F238E27FC236}">
                <a16:creationId xmlns:a16="http://schemas.microsoft.com/office/drawing/2014/main" id="{4D41D7F9-DA08-6B04-5578-E6E6FB4EA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638675"/>
            <a:ext cx="792163" cy="1055688"/>
          </a:xfrm>
          <a:prstGeom prst="rect">
            <a:avLst/>
          </a:prstGeom>
          <a:noFill/>
          <a:ln w="38100">
            <a:solidFill>
              <a:srgbClr val="F076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353" name="Shape 295">
            <a:extLst>
              <a:ext uri="{FF2B5EF4-FFF2-40B4-BE49-F238E27FC236}">
                <a16:creationId xmlns:a16="http://schemas.microsoft.com/office/drawing/2014/main" id="{DA94A4FE-990B-BF40-F218-986818939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638675"/>
            <a:ext cx="792162" cy="1055688"/>
          </a:xfrm>
          <a:prstGeom prst="rect">
            <a:avLst/>
          </a:prstGeom>
          <a:noFill/>
          <a:ln w="38100">
            <a:solidFill>
              <a:srgbClr val="F4BD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354" name="Shape 296">
            <a:extLst>
              <a:ext uri="{FF2B5EF4-FFF2-40B4-BE49-F238E27FC236}">
                <a16:creationId xmlns:a16="http://schemas.microsoft.com/office/drawing/2014/main" id="{21D823E0-F069-B77D-90C3-D5B6E7497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87688"/>
            <a:ext cx="792162" cy="1055687"/>
          </a:xfrm>
          <a:prstGeom prst="rect">
            <a:avLst/>
          </a:prstGeom>
          <a:noFill/>
          <a:ln w="38100">
            <a:solidFill>
              <a:srgbClr val="1ED4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355" name="Shape 297">
            <a:extLst>
              <a:ext uri="{FF2B5EF4-FFF2-40B4-BE49-F238E27FC236}">
                <a16:creationId xmlns:a16="http://schemas.microsoft.com/office/drawing/2014/main" id="{5D3B96D8-5C47-2AC8-8398-FC5E1C720032}"/>
              </a:ext>
            </a:extLst>
          </p:cNvPr>
          <p:cNvSpPr>
            <a:spLocks/>
          </p:cNvSpPr>
          <p:nvPr/>
        </p:nvSpPr>
        <p:spPr bwMode="auto">
          <a:xfrm>
            <a:off x="850900" y="4908550"/>
            <a:ext cx="358775" cy="446088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0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0 w 120000"/>
              <a:gd name="T37" fmla="*/ 2147483646 h 120000"/>
              <a:gd name="T38" fmla="*/ 0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2147483646 h 120000"/>
              <a:gd name="T48" fmla="*/ 2147483646 w 120000"/>
              <a:gd name="T49" fmla="*/ 0 h 120000"/>
              <a:gd name="T50" fmla="*/ 2147483646 w 120000"/>
              <a:gd name="T51" fmla="*/ 2147483646 h 120000"/>
              <a:gd name="T52" fmla="*/ 2147483646 w 120000"/>
              <a:gd name="T53" fmla="*/ 2147483646 h 120000"/>
              <a:gd name="T54" fmla="*/ 2147483646 w 120000"/>
              <a:gd name="T55" fmla="*/ 2147483646 h 120000"/>
              <a:gd name="T56" fmla="*/ 2147483646 w 120000"/>
              <a:gd name="T57" fmla="*/ 2147483646 h 120000"/>
              <a:gd name="T58" fmla="*/ 2147483646 w 120000"/>
              <a:gd name="T59" fmla="*/ 2147483646 h 120000"/>
              <a:gd name="T60" fmla="*/ 2147483646 w 120000"/>
              <a:gd name="T61" fmla="*/ 2147483646 h 120000"/>
              <a:gd name="T62" fmla="*/ 2147483646 w 120000"/>
              <a:gd name="T63" fmla="*/ 2147483646 h 120000"/>
              <a:gd name="T64" fmla="*/ 2147483646 w 120000"/>
              <a:gd name="T65" fmla="*/ 2147483646 h 120000"/>
              <a:gd name="T66" fmla="*/ 2147483646 w 120000"/>
              <a:gd name="T67" fmla="*/ 2147483646 h 12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20000"/>
              <a:gd name="T103" fmla="*/ 0 h 120000"/>
              <a:gd name="T104" fmla="*/ 120000 w 120000"/>
              <a:gd name="T105" fmla="*/ 120000 h 12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20000" h="120000" extrusionOk="0">
                <a:moveTo>
                  <a:pt x="58392" y="109921"/>
                </a:moveTo>
                <a:cubicBezTo>
                  <a:pt x="58392" y="109945"/>
                  <a:pt x="61607" y="110494"/>
                  <a:pt x="61607" y="109921"/>
                </a:cubicBezTo>
                <a:lnTo>
                  <a:pt x="61607" y="109851"/>
                </a:lnTo>
                <a:cubicBezTo>
                  <a:pt x="80929" y="103093"/>
                  <a:pt x="90538" y="98937"/>
                  <a:pt x="110790" y="107213"/>
                </a:cubicBezTo>
                <a:lnTo>
                  <a:pt x="111142" y="20850"/>
                </a:lnTo>
                <a:lnTo>
                  <a:pt x="105743" y="20850"/>
                </a:lnTo>
                <a:cubicBezTo>
                  <a:pt x="105821" y="46504"/>
                  <a:pt x="105899" y="72157"/>
                  <a:pt x="105976" y="97811"/>
                </a:cubicBezTo>
                <a:cubicBezTo>
                  <a:pt x="91995" y="91718"/>
                  <a:pt x="76016" y="96522"/>
                  <a:pt x="61607" y="109411"/>
                </a:cubicBezTo>
                <a:lnTo>
                  <a:pt x="61607" y="20850"/>
                </a:lnTo>
                <a:lnTo>
                  <a:pt x="61607" y="17030"/>
                </a:lnTo>
                <a:lnTo>
                  <a:pt x="61607" y="15907"/>
                </a:lnTo>
                <a:cubicBezTo>
                  <a:pt x="70238" y="5918"/>
                  <a:pt x="78364" y="83"/>
                  <a:pt x="89113" y="0"/>
                </a:cubicBezTo>
                <a:cubicBezTo>
                  <a:pt x="93999" y="-36"/>
                  <a:pt x="99427" y="1114"/>
                  <a:pt x="105691" y="3604"/>
                </a:cubicBezTo>
                <a:cubicBezTo>
                  <a:pt x="105705" y="8079"/>
                  <a:pt x="105718" y="12555"/>
                  <a:pt x="105732" y="17030"/>
                </a:cubicBezTo>
                <a:lnTo>
                  <a:pt x="115580" y="16954"/>
                </a:lnTo>
                <a:lnTo>
                  <a:pt x="115580" y="29213"/>
                </a:lnTo>
                <a:lnTo>
                  <a:pt x="120000" y="29213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29213"/>
                </a:lnTo>
                <a:lnTo>
                  <a:pt x="3795" y="29213"/>
                </a:lnTo>
                <a:lnTo>
                  <a:pt x="3795" y="16954"/>
                </a:lnTo>
                <a:lnTo>
                  <a:pt x="14267" y="17030"/>
                </a:lnTo>
                <a:cubicBezTo>
                  <a:pt x="14281" y="12555"/>
                  <a:pt x="14294" y="8079"/>
                  <a:pt x="14308" y="3604"/>
                </a:cubicBezTo>
                <a:cubicBezTo>
                  <a:pt x="20572" y="1114"/>
                  <a:pt x="26000" y="-36"/>
                  <a:pt x="30886" y="0"/>
                </a:cubicBezTo>
                <a:cubicBezTo>
                  <a:pt x="41635" y="83"/>
                  <a:pt x="49761" y="5918"/>
                  <a:pt x="58392" y="15907"/>
                </a:cubicBezTo>
                <a:lnTo>
                  <a:pt x="58392" y="17030"/>
                </a:lnTo>
                <a:lnTo>
                  <a:pt x="58392" y="20850"/>
                </a:lnTo>
                <a:lnTo>
                  <a:pt x="58392" y="109411"/>
                </a:lnTo>
                <a:cubicBezTo>
                  <a:pt x="43983" y="96522"/>
                  <a:pt x="28004" y="91718"/>
                  <a:pt x="14023" y="97811"/>
                </a:cubicBezTo>
                <a:lnTo>
                  <a:pt x="14256" y="20850"/>
                </a:lnTo>
                <a:lnTo>
                  <a:pt x="8857" y="20850"/>
                </a:lnTo>
                <a:lnTo>
                  <a:pt x="8504" y="106459"/>
                </a:lnTo>
                <a:cubicBezTo>
                  <a:pt x="28638" y="97578"/>
                  <a:pt x="40064" y="103903"/>
                  <a:pt x="58392" y="109851"/>
                </a:cubicBezTo>
              </a:path>
            </a:pathLst>
          </a:custGeom>
          <a:solidFill>
            <a:srgbClr val="F4BD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4356" name="Shape 298">
            <a:extLst>
              <a:ext uri="{FF2B5EF4-FFF2-40B4-BE49-F238E27FC236}">
                <a16:creationId xmlns:a16="http://schemas.microsoft.com/office/drawing/2014/main" id="{4761BD0C-5041-84B4-8570-592C9FE3ECD2}"/>
              </a:ext>
            </a:extLst>
          </p:cNvPr>
          <p:cNvSpPr>
            <a:spLocks/>
          </p:cNvSpPr>
          <p:nvPr/>
        </p:nvSpPr>
        <p:spPr bwMode="auto">
          <a:xfrm>
            <a:off x="3648075" y="4978400"/>
            <a:ext cx="481013" cy="376238"/>
          </a:xfrm>
          <a:custGeom>
            <a:avLst/>
            <a:gdLst>
              <a:gd name="T0" fmla="*/ 2147483646 w 120000"/>
              <a:gd name="T1" fmla="*/ 0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0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0 h 1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0000"/>
              <a:gd name="T49" fmla="*/ 0 h 120000"/>
              <a:gd name="T50" fmla="*/ 120000 w 120000"/>
              <a:gd name="T51" fmla="*/ 120000 h 1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0000" h="120000" extrusionOk="0">
                <a:moveTo>
                  <a:pt x="49325" y="0"/>
                </a:moveTo>
                <a:cubicBezTo>
                  <a:pt x="57674" y="0"/>
                  <a:pt x="65058" y="7019"/>
                  <a:pt x="69179" y="18219"/>
                </a:cubicBezTo>
                <a:cubicBezTo>
                  <a:pt x="71776" y="14188"/>
                  <a:pt x="75252" y="11987"/>
                  <a:pt x="79031" y="11987"/>
                </a:cubicBezTo>
                <a:cubicBezTo>
                  <a:pt x="87238" y="11987"/>
                  <a:pt x="94019" y="22369"/>
                  <a:pt x="94791" y="35895"/>
                </a:cubicBezTo>
                <a:cubicBezTo>
                  <a:pt x="94933" y="35750"/>
                  <a:pt x="95076" y="35747"/>
                  <a:pt x="95220" y="35747"/>
                </a:cubicBezTo>
                <a:cubicBezTo>
                  <a:pt x="108905" y="35747"/>
                  <a:pt x="120000" y="54608"/>
                  <a:pt x="120000" y="77873"/>
                </a:cubicBezTo>
                <a:cubicBezTo>
                  <a:pt x="120000" y="99840"/>
                  <a:pt x="110109" y="117880"/>
                  <a:pt x="97485" y="119805"/>
                </a:cubicBezTo>
                <a:lnTo>
                  <a:pt x="97485" y="120000"/>
                </a:lnTo>
                <a:lnTo>
                  <a:pt x="95220" y="120000"/>
                </a:lnTo>
                <a:lnTo>
                  <a:pt x="27654" y="120000"/>
                </a:lnTo>
                <a:lnTo>
                  <a:pt x="27654" y="119685"/>
                </a:lnTo>
                <a:cubicBezTo>
                  <a:pt x="26712" y="119904"/>
                  <a:pt x="25752" y="120000"/>
                  <a:pt x="24779" y="120000"/>
                </a:cubicBezTo>
                <a:cubicBezTo>
                  <a:pt x="11094" y="120000"/>
                  <a:pt x="0" y="101139"/>
                  <a:pt x="0" y="77873"/>
                </a:cubicBezTo>
                <a:cubicBezTo>
                  <a:pt x="0" y="54608"/>
                  <a:pt x="11094" y="35747"/>
                  <a:pt x="24779" y="35747"/>
                </a:cubicBezTo>
                <a:lnTo>
                  <a:pt x="25282" y="35920"/>
                </a:lnTo>
                <a:cubicBezTo>
                  <a:pt x="26617" y="15537"/>
                  <a:pt x="36904" y="0"/>
                  <a:pt x="49325" y="0"/>
                </a:cubicBezTo>
                <a:close/>
              </a:path>
            </a:pathLst>
          </a:custGeom>
          <a:solidFill>
            <a:srgbClr val="1C7D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4357" name="Shape 299">
            <a:extLst>
              <a:ext uri="{FF2B5EF4-FFF2-40B4-BE49-F238E27FC236}">
                <a16:creationId xmlns:a16="http://schemas.microsoft.com/office/drawing/2014/main" id="{810EA8FA-1090-50F0-B543-E7E0B5958CC7}"/>
              </a:ext>
            </a:extLst>
          </p:cNvPr>
          <p:cNvSpPr>
            <a:spLocks/>
          </p:cNvSpPr>
          <p:nvPr/>
        </p:nvSpPr>
        <p:spPr bwMode="auto">
          <a:xfrm>
            <a:off x="3721100" y="3357563"/>
            <a:ext cx="333375" cy="444500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2147483646 w 120000"/>
              <a:gd name="T37" fmla="*/ 2147483646 h 120000"/>
              <a:gd name="T38" fmla="*/ 2147483646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2147483646 h 120000"/>
              <a:gd name="T48" fmla="*/ 2147483646 w 120000"/>
              <a:gd name="T49" fmla="*/ 2147483646 h 120000"/>
              <a:gd name="T50" fmla="*/ 2147483646 w 120000"/>
              <a:gd name="T51" fmla="*/ 2147483646 h 120000"/>
              <a:gd name="T52" fmla="*/ 2147483646 w 120000"/>
              <a:gd name="T53" fmla="*/ 2147483646 h 120000"/>
              <a:gd name="T54" fmla="*/ 2147483646 w 120000"/>
              <a:gd name="T55" fmla="*/ 2147483646 h 120000"/>
              <a:gd name="T56" fmla="*/ 2147483646 w 120000"/>
              <a:gd name="T57" fmla="*/ 2147483646 h 120000"/>
              <a:gd name="T58" fmla="*/ 2147483646 w 120000"/>
              <a:gd name="T59" fmla="*/ 2147483646 h 120000"/>
              <a:gd name="T60" fmla="*/ 2147483646 w 120000"/>
              <a:gd name="T61" fmla="*/ 2147483646 h 120000"/>
              <a:gd name="T62" fmla="*/ 2147483646 w 120000"/>
              <a:gd name="T63" fmla="*/ 2147483646 h 120000"/>
              <a:gd name="T64" fmla="*/ 2147483646 w 120000"/>
              <a:gd name="T65" fmla="*/ 2147483646 h 120000"/>
              <a:gd name="T66" fmla="*/ 2147483646 w 120000"/>
              <a:gd name="T67" fmla="*/ 2147483646 h 120000"/>
              <a:gd name="T68" fmla="*/ 2147483646 w 120000"/>
              <a:gd name="T69" fmla="*/ 2147483646 h 120000"/>
              <a:gd name="T70" fmla="*/ 0 w 120000"/>
              <a:gd name="T71" fmla="*/ 2147483646 h 120000"/>
              <a:gd name="T72" fmla="*/ 2147483646 w 120000"/>
              <a:gd name="T73" fmla="*/ 2147483646 h 120000"/>
              <a:gd name="T74" fmla="*/ 2147483646 w 120000"/>
              <a:gd name="T75" fmla="*/ 2147483646 h 120000"/>
              <a:gd name="T76" fmla="*/ 2147483646 w 120000"/>
              <a:gd name="T77" fmla="*/ 2147483646 h 120000"/>
              <a:gd name="T78" fmla="*/ 2147483646 w 120000"/>
              <a:gd name="T79" fmla="*/ 0 h 120000"/>
              <a:gd name="T80" fmla="*/ 2147483646 w 120000"/>
              <a:gd name="T81" fmla="*/ 2147483646 h 120000"/>
              <a:gd name="T82" fmla="*/ 2147483646 w 120000"/>
              <a:gd name="T83" fmla="*/ 2147483646 h 120000"/>
              <a:gd name="T84" fmla="*/ 2147483646 w 120000"/>
              <a:gd name="T85" fmla="*/ 0 h 120000"/>
              <a:gd name="T86" fmla="*/ 2147483646 w 120000"/>
              <a:gd name="T87" fmla="*/ 2147483646 h 120000"/>
              <a:gd name="T88" fmla="*/ 2147483646 w 120000"/>
              <a:gd name="T89" fmla="*/ 2147483646 h 120000"/>
              <a:gd name="T90" fmla="*/ 2147483646 w 120000"/>
              <a:gd name="T91" fmla="*/ 2147483646 h 120000"/>
              <a:gd name="T92" fmla="*/ 2147483646 w 120000"/>
              <a:gd name="T93" fmla="*/ 0 h 120000"/>
              <a:gd name="T94" fmla="*/ 2147483646 w 120000"/>
              <a:gd name="T95" fmla="*/ 2147483646 h 120000"/>
              <a:gd name="T96" fmla="*/ 2147483646 w 120000"/>
              <a:gd name="T97" fmla="*/ 2147483646 h 120000"/>
              <a:gd name="T98" fmla="*/ 2147483646 w 120000"/>
              <a:gd name="T99" fmla="*/ 0 h 120000"/>
              <a:gd name="T100" fmla="*/ 2147483646 w 120000"/>
              <a:gd name="T101" fmla="*/ 2147483646 h 120000"/>
              <a:gd name="T102" fmla="*/ 2147483646 w 120000"/>
              <a:gd name="T103" fmla="*/ 2147483646 h 120000"/>
              <a:gd name="T104" fmla="*/ 2147483646 w 120000"/>
              <a:gd name="T105" fmla="*/ 2147483646 h 1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0000"/>
              <a:gd name="T160" fmla="*/ 0 h 120000"/>
              <a:gd name="T161" fmla="*/ 120000 w 120000"/>
              <a:gd name="T162" fmla="*/ 120000 h 1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0000" h="120000" extrusionOk="0">
                <a:moveTo>
                  <a:pt x="26666" y="100217"/>
                </a:moveTo>
                <a:cubicBezTo>
                  <a:pt x="25193" y="100217"/>
                  <a:pt x="24000" y="101415"/>
                  <a:pt x="24000" y="102892"/>
                </a:cubicBezTo>
                <a:cubicBezTo>
                  <a:pt x="24000" y="104369"/>
                  <a:pt x="25193" y="105566"/>
                  <a:pt x="26666" y="105566"/>
                </a:cubicBezTo>
                <a:lnTo>
                  <a:pt x="93333" y="105566"/>
                </a:lnTo>
                <a:cubicBezTo>
                  <a:pt x="94806" y="105566"/>
                  <a:pt x="96000" y="104369"/>
                  <a:pt x="96000" y="102892"/>
                </a:cubicBezTo>
                <a:cubicBezTo>
                  <a:pt x="96000" y="101415"/>
                  <a:pt x="94806" y="100217"/>
                  <a:pt x="93333" y="100217"/>
                </a:cubicBezTo>
                <a:lnTo>
                  <a:pt x="26666" y="100217"/>
                </a:lnTo>
                <a:close/>
                <a:moveTo>
                  <a:pt x="26666" y="87913"/>
                </a:moveTo>
                <a:cubicBezTo>
                  <a:pt x="25193" y="87913"/>
                  <a:pt x="24000" y="89111"/>
                  <a:pt x="24000" y="90588"/>
                </a:cubicBezTo>
                <a:cubicBezTo>
                  <a:pt x="24000" y="92065"/>
                  <a:pt x="25193" y="93262"/>
                  <a:pt x="26666" y="93262"/>
                </a:cubicBezTo>
                <a:lnTo>
                  <a:pt x="93333" y="93262"/>
                </a:lnTo>
                <a:cubicBezTo>
                  <a:pt x="94806" y="93262"/>
                  <a:pt x="96000" y="92065"/>
                  <a:pt x="96000" y="90588"/>
                </a:cubicBezTo>
                <a:cubicBezTo>
                  <a:pt x="96000" y="89111"/>
                  <a:pt x="94806" y="87913"/>
                  <a:pt x="93333" y="87913"/>
                </a:cubicBezTo>
                <a:lnTo>
                  <a:pt x="26666" y="87913"/>
                </a:lnTo>
                <a:close/>
                <a:moveTo>
                  <a:pt x="26666" y="75609"/>
                </a:moveTo>
                <a:cubicBezTo>
                  <a:pt x="25193" y="75609"/>
                  <a:pt x="24000" y="76806"/>
                  <a:pt x="24000" y="78284"/>
                </a:cubicBezTo>
                <a:cubicBezTo>
                  <a:pt x="24000" y="79761"/>
                  <a:pt x="25193" y="80958"/>
                  <a:pt x="26666" y="80958"/>
                </a:cubicBezTo>
                <a:lnTo>
                  <a:pt x="93333" y="80958"/>
                </a:lnTo>
                <a:cubicBezTo>
                  <a:pt x="94806" y="80958"/>
                  <a:pt x="96000" y="79761"/>
                  <a:pt x="96000" y="78284"/>
                </a:cubicBezTo>
                <a:cubicBezTo>
                  <a:pt x="96000" y="76806"/>
                  <a:pt x="94806" y="75609"/>
                  <a:pt x="93333" y="75609"/>
                </a:cubicBezTo>
                <a:lnTo>
                  <a:pt x="26666" y="75609"/>
                </a:lnTo>
                <a:close/>
                <a:moveTo>
                  <a:pt x="26666" y="63305"/>
                </a:moveTo>
                <a:cubicBezTo>
                  <a:pt x="25193" y="63305"/>
                  <a:pt x="24000" y="64502"/>
                  <a:pt x="24000" y="65979"/>
                </a:cubicBezTo>
                <a:cubicBezTo>
                  <a:pt x="24000" y="67457"/>
                  <a:pt x="25193" y="68654"/>
                  <a:pt x="26666" y="68654"/>
                </a:cubicBezTo>
                <a:lnTo>
                  <a:pt x="93333" y="68654"/>
                </a:lnTo>
                <a:cubicBezTo>
                  <a:pt x="94806" y="68654"/>
                  <a:pt x="96000" y="67457"/>
                  <a:pt x="96000" y="65979"/>
                </a:cubicBezTo>
                <a:cubicBezTo>
                  <a:pt x="96000" y="64502"/>
                  <a:pt x="94806" y="63305"/>
                  <a:pt x="93333" y="63305"/>
                </a:cubicBezTo>
                <a:lnTo>
                  <a:pt x="26666" y="63305"/>
                </a:lnTo>
                <a:close/>
                <a:moveTo>
                  <a:pt x="26666" y="51001"/>
                </a:moveTo>
                <a:cubicBezTo>
                  <a:pt x="25193" y="51001"/>
                  <a:pt x="24000" y="52198"/>
                  <a:pt x="24000" y="53675"/>
                </a:cubicBezTo>
                <a:cubicBezTo>
                  <a:pt x="24000" y="55152"/>
                  <a:pt x="25193" y="56350"/>
                  <a:pt x="26666" y="56350"/>
                </a:cubicBezTo>
                <a:lnTo>
                  <a:pt x="93333" y="56350"/>
                </a:lnTo>
                <a:cubicBezTo>
                  <a:pt x="94806" y="56350"/>
                  <a:pt x="96000" y="55152"/>
                  <a:pt x="96000" y="53675"/>
                </a:cubicBezTo>
                <a:cubicBezTo>
                  <a:pt x="96000" y="52198"/>
                  <a:pt x="94806" y="51001"/>
                  <a:pt x="93333" y="51001"/>
                </a:cubicBezTo>
                <a:lnTo>
                  <a:pt x="26666" y="51001"/>
                </a:lnTo>
                <a:close/>
                <a:moveTo>
                  <a:pt x="26666" y="38697"/>
                </a:moveTo>
                <a:cubicBezTo>
                  <a:pt x="25193" y="38697"/>
                  <a:pt x="24000" y="39894"/>
                  <a:pt x="24000" y="41371"/>
                </a:cubicBezTo>
                <a:cubicBezTo>
                  <a:pt x="24000" y="42848"/>
                  <a:pt x="25193" y="44046"/>
                  <a:pt x="26666" y="44046"/>
                </a:cubicBezTo>
                <a:lnTo>
                  <a:pt x="93333" y="44046"/>
                </a:lnTo>
                <a:cubicBezTo>
                  <a:pt x="94806" y="44046"/>
                  <a:pt x="96000" y="42848"/>
                  <a:pt x="96000" y="41371"/>
                </a:cubicBezTo>
                <a:cubicBezTo>
                  <a:pt x="96000" y="39894"/>
                  <a:pt x="94806" y="38697"/>
                  <a:pt x="93333" y="38697"/>
                </a:cubicBezTo>
                <a:lnTo>
                  <a:pt x="26666" y="38697"/>
                </a:lnTo>
                <a:close/>
                <a:moveTo>
                  <a:pt x="0" y="11366"/>
                </a:moveTo>
                <a:lnTo>
                  <a:pt x="6739" y="11366"/>
                </a:lnTo>
                <a:lnTo>
                  <a:pt x="6739" y="17459"/>
                </a:lnTo>
                <a:cubicBezTo>
                  <a:pt x="6739" y="22260"/>
                  <a:pt x="10619" y="26151"/>
                  <a:pt x="15405" y="26151"/>
                </a:cubicBezTo>
                <a:cubicBezTo>
                  <a:pt x="20192" y="26151"/>
                  <a:pt x="24072" y="22260"/>
                  <a:pt x="24072" y="17459"/>
                </a:cubicBezTo>
                <a:lnTo>
                  <a:pt x="24072" y="11366"/>
                </a:lnTo>
                <a:lnTo>
                  <a:pt x="29716" y="11366"/>
                </a:lnTo>
                <a:lnTo>
                  <a:pt x="29716" y="17459"/>
                </a:lnTo>
                <a:cubicBezTo>
                  <a:pt x="29716" y="22260"/>
                  <a:pt x="33597" y="26151"/>
                  <a:pt x="38383" y="26151"/>
                </a:cubicBezTo>
                <a:cubicBezTo>
                  <a:pt x="43170" y="26151"/>
                  <a:pt x="47050" y="22260"/>
                  <a:pt x="47050" y="17459"/>
                </a:cubicBezTo>
                <a:lnTo>
                  <a:pt x="47050" y="11366"/>
                </a:lnTo>
                <a:lnTo>
                  <a:pt x="52694" y="11366"/>
                </a:lnTo>
                <a:lnTo>
                  <a:pt x="52694" y="17459"/>
                </a:lnTo>
                <a:cubicBezTo>
                  <a:pt x="52694" y="22260"/>
                  <a:pt x="56574" y="26151"/>
                  <a:pt x="61361" y="26151"/>
                </a:cubicBezTo>
                <a:cubicBezTo>
                  <a:pt x="66147" y="26151"/>
                  <a:pt x="70028" y="22260"/>
                  <a:pt x="70028" y="17459"/>
                </a:cubicBezTo>
                <a:lnTo>
                  <a:pt x="70028" y="11366"/>
                </a:lnTo>
                <a:lnTo>
                  <a:pt x="75672" y="11366"/>
                </a:lnTo>
                <a:lnTo>
                  <a:pt x="75672" y="17459"/>
                </a:lnTo>
                <a:cubicBezTo>
                  <a:pt x="75672" y="22260"/>
                  <a:pt x="79552" y="26151"/>
                  <a:pt x="84339" y="26151"/>
                </a:cubicBezTo>
                <a:cubicBezTo>
                  <a:pt x="89125" y="26151"/>
                  <a:pt x="93005" y="22260"/>
                  <a:pt x="93005" y="17459"/>
                </a:cubicBezTo>
                <a:lnTo>
                  <a:pt x="93005" y="11366"/>
                </a:lnTo>
                <a:lnTo>
                  <a:pt x="98650" y="11366"/>
                </a:lnTo>
                <a:lnTo>
                  <a:pt x="98650" y="17459"/>
                </a:lnTo>
                <a:cubicBezTo>
                  <a:pt x="98650" y="22259"/>
                  <a:pt x="102530" y="26151"/>
                  <a:pt x="107316" y="26151"/>
                </a:cubicBezTo>
                <a:cubicBezTo>
                  <a:pt x="112103" y="26151"/>
                  <a:pt x="115983" y="22259"/>
                  <a:pt x="115983" y="17459"/>
                </a:cubicBezTo>
                <a:lnTo>
                  <a:pt x="115983" y="11366"/>
                </a:lnTo>
                <a:lnTo>
                  <a:pt x="120000" y="11366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11366"/>
                </a:lnTo>
                <a:close/>
                <a:moveTo>
                  <a:pt x="15405" y="0"/>
                </a:moveTo>
                <a:cubicBezTo>
                  <a:pt x="17983" y="0"/>
                  <a:pt x="20072" y="2095"/>
                  <a:pt x="20072" y="4680"/>
                </a:cubicBezTo>
                <a:lnTo>
                  <a:pt x="20072" y="18051"/>
                </a:lnTo>
                <a:cubicBezTo>
                  <a:pt x="20072" y="20636"/>
                  <a:pt x="17983" y="22732"/>
                  <a:pt x="15405" y="22732"/>
                </a:cubicBezTo>
                <a:cubicBezTo>
                  <a:pt x="12828" y="22732"/>
                  <a:pt x="10739" y="20636"/>
                  <a:pt x="10739" y="18051"/>
                </a:cubicBezTo>
                <a:lnTo>
                  <a:pt x="10739" y="4680"/>
                </a:lnTo>
                <a:cubicBezTo>
                  <a:pt x="10739" y="2095"/>
                  <a:pt x="12828" y="0"/>
                  <a:pt x="15405" y="0"/>
                </a:cubicBezTo>
                <a:close/>
                <a:moveTo>
                  <a:pt x="38383" y="0"/>
                </a:moveTo>
                <a:cubicBezTo>
                  <a:pt x="40960" y="0"/>
                  <a:pt x="43050" y="2095"/>
                  <a:pt x="43050" y="4680"/>
                </a:cubicBezTo>
                <a:lnTo>
                  <a:pt x="43050" y="18051"/>
                </a:lnTo>
                <a:cubicBezTo>
                  <a:pt x="43050" y="20636"/>
                  <a:pt x="40960" y="22732"/>
                  <a:pt x="38383" y="22732"/>
                </a:cubicBezTo>
                <a:cubicBezTo>
                  <a:pt x="35806" y="22732"/>
                  <a:pt x="33716" y="20636"/>
                  <a:pt x="33716" y="18051"/>
                </a:cubicBezTo>
                <a:lnTo>
                  <a:pt x="33716" y="4680"/>
                </a:lnTo>
                <a:cubicBezTo>
                  <a:pt x="33716" y="2095"/>
                  <a:pt x="35806" y="0"/>
                  <a:pt x="38383" y="0"/>
                </a:cubicBezTo>
                <a:close/>
                <a:moveTo>
                  <a:pt x="61361" y="0"/>
                </a:moveTo>
                <a:cubicBezTo>
                  <a:pt x="63938" y="0"/>
                  <a:pt x="66028" y="2095"/>
                  <a:pt x="66028" y="4680"/>
                </a:cubicBezTo>
                <a:lnTo>
                  <a:pt x="66028" y="18051"/>
                </a:lnTo>
                <a:cubicBezTo>
                  <a:pt x="66028" y="20636"/>
                  <a:pt x="63938" y="22731"/>
                  <a:pt x="61361" y="22731"/>
                </a:cubicBezTo>
                <a:cubicBezTo>
                  <a:pt x="58784" y="22731"/>
                  <a:pt x="56694" y="20636"/>
                  <a:pt x="56694" y="18051"/>
                </a:cubicBezTo>
                <a:lnTo>
                  <a:pt x="56694" y="4680"/>
                </a:lnTo>
                <a:cubicBezTo>
                  <a:pt x="56694" y="2095"/>
                  <a:pt x="58784" y="0"/>
                  <a:pt x="61361" y="0"/>
                </a:cubicBezTo>
                <a:close/>
                <a:moveTo>
                  <a:pt x="84339" y="0"/>
                </a:moveTo>
                <a:cubicBezTo>
                  <a:pt x="86916" y="0"/>
                  <a:pt x="89005" y="2095"/>
                  <a:pt x="89005" y="4680"/>
                </a:cubicBezTo>
                <a:lnTo>
                  <a:pt x="89005" y="18051"/>
                </a:lnTo>
                <a:cubicBezTo>
                  <a:pt x="89005" y="20636"/>
                  <a:pt x="86916" y="22731"/>
                  <a:pt x="84339" y="22731"/>
                </a:cubicBezTo>
                <a:cubicBezTo>
                  <a:pt x="81761" y="22731"/>
                  <a:pt x="79672" y="20636"/>
                  <a:pt x="79672" y="18051"/>
                </a:cubicBezTo>
                <a:lnTo>
                  <a:pt x="79672" y="4680"/>
                </a:lnTo>
                <a:cubicBezTo>
                  <a:pt x="79672" y="2095"/>
                  <a:pt x="81761" y="0"/>
                  <a:pt x="84339" y="0"/>
                </a:cubicBezTo>
                <a:close/>
                <a:moveTo>
                  <a:pt x="107316" y="0"/>
                </a:moveTo>
                <a:cubicBezTo>
                  <a:pt x="109894" y="0"/>
                  <a:pt x="111983" y="2095"/>
                  <a:pt x="111983" y="4680"/>
                </a:cubicBezTo>
                <a:lnTo>
                  <a:pt x="111983" y="18051"/>
                </a:lnTo>
                <a:cubicBezTo>
                  <a:pt x="111983" y="20636"/>
                  <a:pt x="109894" y="22731"/>
                  <a:pt x="107316" y="22731"/>
                </a:cubicBezTo>
                <a:cubicBezTo>
                  <a:pt x="104739" y="22731"/>
                  <a:pt x="102650" y="20636"/>
                  <a:pt x="102650" y="18051"/>
                </a:cubicBezTo>
                <a:lnTo>
                  <a:pt x="102650" y="4680"/>
                </a:lnTo>
                <a:cubicBezTo>
                  <a:pt x="102650" y="2095"/>
                  <a:pt x="104739" y="0"/>
                  <a:pt x="107316" y="0"/>
                </a:cubicBezTo>
                <a:close/>
              </a:path>
            </a:pathLst>
          </a:custGeom>
          <a:solidFill>
            <a:srgbClr val="1ED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4358" name="Shape 300">
            <a:extLst>
              <a:ext uri="{FF2B5EF4-FFF2-40B4-BE49-F238E27FC236}">
                <a16:creationId xmlns:a16="http://schemas.microsoft.com/office/drawing/2014/main" id="{67A1E508-C592-3E71-59A7-0B885FC6A6D9}"/>
              </a:ext>
            </a:extLst>
          </p:cNvPr>
          <p:cNvSpPr>
            <a:spLocks/>
          </p:cNvSpPr>
          <p:nvPr/>
        </p:nvSpPr>
        <p:spPr bwMode="auto">
          <a:xfrm>
            <a:off x="2257425" y="4913313"/>
            <a:ext cx="381000" cy="506412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2147483646 w 120000"/>
              <a:gd name="T37" fmla="*/ 2147483646 h 120000"/>
              <a:gd name="T38" fmla="*/ 2147483646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0 h 120000"/>
              <a:gd name="T48" fmla="*/ 2147483646 w 120000"/>
              <a:gd name="T49" fmla="*/ 2147483646 h 120000"/>
              <a:gd name="T50" fmla="*/ 2147483646 w 120000"/>
              <a:gd name="T51" fmla="*/ 2147483646 h 120000"/>
              <a:gd name="T52" fmla="*/ 0 w 120000"/>
              <a:gd name="T53" fmla="*/ 2147483646 h 120000"/>
              <a:gd name="T54" fmla="*/ 2147483646 w 120000"/>
              <a:gd name="T55" fmla="*/ 0 h 1200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0000"/>
              <a:gd name="T85" fmla="*/ 0 h 120000"/>
              <a:gd name="T86" fmla="*/ 120000 w 120000"/>
              <a:gd name="T87" fmla="*/ 120000 h 12000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0000" h="120000" extrusionOk="0">
                <a:moveTo>
                  <a:pt x="52419" y="72135"/>
                </a:moveTo>
                <a:lnTo>
                  <a:pt x="31039" y="106364"/>
                </a:lnTo>
                <a:cubicBezTo>
                  <a:pt x="48614" y="117343"/>
                  <a:pt x="70886" y="117439"/>
                  <a:pt x="88556" y="106615"/>
                </a:cubicBezTo>
                <a:lnTo>
                  <a:pt x="67470" y="72194"/>
                </a:lnTo>
                <a:cubicBezTo>
                  <a:pt x="65314" y="73574"/>
                  <a:pt x="62747" y="74346"/>
                  <a:pt x="60000" y="74346"/>
                </a:cubicBezTo>
                <a:cubicBezTo>
                  <a:pt x="57208" y="74346"/>
                  <a:pt x="54602" y="73548"/>
                  <a:pt x="52419" y="72135"/>
                </a:cubicBezTo>
                <a:close/>
                <a:moveTo>
                  <a:pt x="60000" y="50036"/>
                </a:moveTo>
                <a:cubicBezTo>
                  <a:pt x="54497" y="50036"/>
                  <a:pt x="50036" y="54497"/>
                  <a:pt x="50036" y="60000"/>
                </a:cubicBezTo>
                <a:cubicBezTo>
                  <a:pt x="50036" y="65503"/>
                  <a:pt x="54497" y="69964"/>
                  <a:pt x="60000" y="69964"/>
                </a:cubicBezTo>
                <a:cubicBezTo>
                  <a:pt x="65503" y="69964"/>
                  <a:pt x="69964" y="65503"/>
                  <a:pt x="69964" y="60000"/>
                </a:cubicBezTo>
                <a:cubicBezTo>
                  <a:pt x="69964" y="54497"/>
                  <a:pt x="65503" y="50036"/>
                  <a:pt x="60000" y="50036"/>
                </a:cubicBezTo>
                <a:close/>
                <a:moveTo>
                  <a:pt x="86091" y="11961"/>
                </a:moveTo>
                <a:lnTo>
                  <a:pt x="66816" y="47449"/>
                </a:lnTo>
                <a:cubicBezTo>
                  <a:pt x="71315" y="49821"/>
                  <a:pt x="74346" y="54556"/>
                  <a:pt x="74346" y="60000"/>
                </a:cubicBezTo>
                <a:lnTo>
                  <a:pt x="74296" y="60496"/>
                </a:lnTo>
                <a:lnTo>
                  <a:pt x="114633" y="61898"/>
                </a:lnTo>
                <a:cubicBezTo>
                  <a:pt x="115353" y="41188"/>
                  <a:pt x="104301" y="21852"/>
                  <a:pt x="86091" y="11961"/>
                </a:cubicBezTo>
                <a:close/>
                <a:moveTo>
                  <a:pt x="34327" y="11736"/>
                </a:moveTo>
                <a:cubicBezTo>
                  <a:pt x="16032" y="21468"/>
                  <a:pt x="4812" y="40707"/>
                  <a:pt x="5351" y="61423"/>
                </a:cubicBezTo>
                <a:lnTo>
                  <a:pt x="45691" y="60372"/>
                </a:lnTo>
                <a:cubicBezTo>
                  <a:pt x="45655" y="60249"/>
                  <a:pt x="45653" y="60124"/>
                  <a:pt x="45653" y="60000"/>
                </a:cubicBezTo>
                <a:cubicBezTo>
                  <a:pt x="45653" y="54512"/>
                  <a:pt x="48734" y="49744"/>
                  <a:pt x="53292" y="47390"/>
                </a:cubicBezTo>
                <a:lnTo>
                  <a:pt x="34327" y="11736"/>
                </a:lnTo>
                <a:close/>
                <a:moveTo>
                  <a:pt x="60000" y="0"/>
                </a:moveTo>
                <a:cubicBezTo>
                  <a:pt x="93137" y="0"/>
                  <a:pt x="120000" y="26862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lose/>
              </a:path>
            </a:pathLst>
          </a:custGeom>
          <a:solidFill>
            <a:srgbClr val="F076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4359" name="Shape 301">
            <a:extLst>
              <a:ext uri="{FF2B5EF4-FFF2-40B4-BE49-F238E27FC236}">
                <a16:creationId xmlns:a16="http://schemas.microsoft.com/office/drawing/2014/main" id="{BA5A34D8-1BAE-6B23-9EA6-FB7A4C9C805D}"/>
              </a:ext>
            </a:extLst>
          </p:cNvPr>
          <p:cNvSpPr>
            <a:spLocks/>
          </p:cNvSpPr>
          <p:nvPr/>
        </p:nvSpPr>
        <p:spPr bwMode="auto">
          <a:xfrm>
            <a:off x="796925" y="1762125"/>
            <a:ext cx="422275" cy="566738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2147483646 w 120000"/>
              <a:gd name="T37" fmla="*/ 2147483646 h 120000"/>
              <a:gd name="T38" fmla="*/ 2147483646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2147483646 h 120000"/>
              <a:gd name="T48" fmla="*/ 2147483646 w 120000"/>
              <a:gd name="T49" fmla="*/ 2147483646 h 120000"/>
              <a:gd name="T50" fmla="*/ 2147483646 w 120000"/>
              <a:gd name="T51" fmla="*/ 2147483646 h 120000"/>
              <a:gd name="T52" fmla="*/ 2147483646 w 120000"/>
              <a:gd name="T53" fmla="*/ 2147483646 h 120000"/>
              <a:gd name="T54" fmla="*/ 2147483646 w 120000"/>
              <a:gd name="T55" fmla="*/ 2147483646 h 120000"/>
              <a:gd name="T56" fmla="*/ 2147483646 w 120000"/>
              <a:gd name="T57" fmla="*/ 2147483646 h 120000"/>
              <a:gd name="T58" fmla="*/ 2147483646 w 120000"/>
              <a:gd name="T59" fmla="*/ 2147483646 h 120000"/>
              <a:gd name="T60" fmla="*/ 2147483646 w 120000"/>
              <a:gd name="T61" fmla="*/ 2147483646 h 120000"/>
              <a:gd name="T62" fmla="*/ 2147483646 w 120000"/>
              <a:gd name="T63" fmla="*/ 2147483646 h 120000"/>
              <a:gd name="T64" fmla="*/ 2147483646 w 120000"/>
              <a:gd name="T65" fmla="*/ 2147483646 h 120000"/>
              <a:gd name="T66" fmla="*/ 2147483646 w 120000"/>
              <a:gd name="T67" fmla="*/ 2147483646 h 120000"/>
              <a:gd name="T68" fmla="*/ 2147483646 w 120000"/>
              <a:gd name="T69" fmla="*/ 2147483646 h 120000"/>
              <a:gd name="T70" fmla="*/ 2147483646 w 120000"/>
              <a:gd name="T71" fmla="*/ 2147483646 h 120000"/>
              <a:gd name="T72" fmla="*/ 2147483646 w 120000"/>
              <a:gd name="T73" fmla="*/ 2147483646 h 120000"/>
              <a:gd name="T74" fmla="*/ 2147483646 w 120000"/>
              <a:gd name="T75" fmla="*/ 2147483646 h 120000"/>
              <a:gd name="T76" fmla="*/ 2147483646 w 120000"/>
              <a:gd name="T77" fmla="*/ 2147483646 h 120000"/>
              <a:gd name="T78" fmla="*/ 2147483646 w 120000"/>
              <a:gd name="T79" fmla="*/ 2147483646 h 120000"/>
              <a:gd name="T80" fmla="*/ 2147483646 w 120000"/>
              <a:gd name="T81" fmla="*/ 2147483646 h 120000"/>
              <a:gd name="T82" fmla="*/ 2147483646 w 120000"/>
              <a:gd name="T83" fmla="*/ 2147483646 h 120000"/>
              <a:gd name="T84" fmla="*/ 2147483646 w 120000"/>
              <a:gd name="T85" fmla="*/ 2147483646 h 120000"/>
              <a:gd name="T86" fmla="*/ 2147483646 w 120000"/>
              <a:gd name="T87" fmla="*/ 2147483646 h 120000"/>
              <a:gd name="T88" fmla="*/ 2147483646 w 120000"/>
              <a:gd name="T89" fmla="*/ 2147483646 h 120000"/>
              <a:gd name="T90" fmla="*/ 0 w 120000"/>
              <a:gd name="T91" fmla="*/ 2147483646 h 120000"/>
              <a:gd name="T92" fmla="*/ 2147483646 w 120000"/>
              <a:gd name="T93" fmla="*/ 2147483646 h 120000"/>
              <a:gd name="T94" fmla="*/ 2147483646 w 120000"/>
              <a:gd name="T95" fmla="*/ 2147483646 h 120000"/>
              <a:gd name="T96" fmla="*/ 2147483646 w 120000"/>
              <a:gd name="T97" fmla="*/ 2147483646 h 120000"/>
              <a:gd name="T98" fmla="*/ 2147483646 w 120000"/>
              <a:gd name="T99" fmla="*/ 2147483646 h 120000"/>
              <a:gd name="T100" fmla="*/ 2147483646 w 120000"/>
              <a:gd name="T101" fmla="*/ 2147483646 h 120000"/>
              <a:gd name="T102" fmla="*/ 2147483646 w 120000"/>
              <a:gd name="T103" fmla="*/ 2147483646 h 120000"/>
              <a:gd name="T104" fmla="*/ 2147483646 w 120000"/>
              <a:gd name="T105" fmla="*/ 2147483646 h 120000"/>
              <a:gd name="T106" fmla="*/ 2147483646 w 120000"/>
              <a:gd name="T107" fmla="*/ 2147483646 h 120000"/>
              <a:gd name="T108" fmla="*/ 2147483646 w 120000"/>
              <a:gd name="T109" fmla="*/ 2147483646 h 120000"/>
              <a:gd name="T110" fmla="*/ 2147483646 w 120000"/>
              <a:gd name="T111" fmla="*/ 0 h 120000"/>
              <a:gd name="T112" fmla="*/ 2147483646 w 120000"/>
              <a:gd name="T113" fmla="*/ 2147483646 h 1200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0000"/>
              <a:gd name="T172" fmla="*/ 0 h 120000"/>
              <a:gd name="T173" fmla="*/ 120000 w 120000"/>
              <a:gd name="T174" fmla="*/ 120000 h 1200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0000" h="120000" extrusionOk="0">
                <a:moveTo>
                  <a:pt x="65274" y="39473"/>
                </a:moveTo>
                <a:cubicBezTo>
                  <a:pt x="53599" y="36371"/>
                  <a:pt x="41599" y="43242"/>
                  <a:pt x="38470" y="54820"/>
                </a:cubicBezTo>
                <a:cubicBezTo>
                  <a:pt x="35342" y="66398"/>
                  <a:pt x="42270" y="78299"/>
                  <a:pt x="53945" y="81402"/>
                </a:cubicBezTo>
                <a:cubicBezTo>
                  <a:pt x="65620" y="84504"/>
                  <a:pt x="77621" y="77633"/>
                  <a:pt x="80749" y="66055"/>
                </a:cubicBezTo>
                <a:cubicBezTo>
                  <a:pt x="83877" y="54477"/>
                  <a:pt x="76949" y="42576"/>
                  <a:pt x="65274" y="39473"/>
                </a:cubicBezTo>
                <a:close/>
                <a:moveTo>
                  <a:pt x="69168" y="25060"/>
                </a:moveTo>
                <a:cubicBezTo>
                  <a:pt x="88870" y="30296"/>
                  <a:pt x="100561" y="50379"/>
                  <a:pt x="95282" y="69917"/>
                </a:cubicBezTo>
                <a:cubicBezTo>
                  <a:pt x="90003" y="89455"/>
                  <a:pt x="69753" y="101050"/>
                  <a:pt x="50051" y="95815"/>
                </a:cubicBezTo>
                <a:cubicBezTo>
                  <a:pt x="30350" y="90579"/>
                  <a:pt x="18658" y="70496"/>
                  <a:pt x="23937" y="50958"/>
                </a:cubicBezTo>
                <a:cubicBezTo>
                  <a:pt x="29216" y="31420"/>
                  <a:pt x="49467" y="19825"/>
                  <a:pt x="69168" y="25060"/>
                </a:cubicBezTo>
                <a:close/>
                <a:moveTo>
                  <a:pt x="70584" y="19819"/>
                </a:moveTo>
                <a:cubicBezTo>
                  <a:pt x="47964" y="13808"/>
                  <a:pt x="24713" y="27121"/>
                  <a:pt x="18652" y="49554"/>
                </a:cubicBezTo>
                <a:cubicBezTo>
                  <a:pt x="12591" y="71987"/>
                  <a:pt x="26015" y="95045"/>
                  <a:pt x="48635" y="101056"/>
                </a:cubicBezTo>
                <a:cubicBezTo>
                  <a:pt x="71255" y="107067"/>
                  <a:pt x="94506" y="93754"/>
                  <a:pt x="100567" y="71321"/>
                </a:cubicBezTo>
                <a:cubicBezTo>
                  <a:pt x="106628" y="48888"/>
                  <a:pt x="93204" y="25830"/>
                  <a:pt x="70584" y="19819"/>
                </a:cubicBezTo>
                <a:close/>
                <a:moveTo>
                  <a:pt x="120000" y="28418"/>
                </a:moveTo>
                <a:lnTo>
                  <a:pt x="119819" y="29085"/>
                </a:lnTo>
                <a:lnTo>
                  <a:pt x="119636" y="28804"/>
                </a:lnTo>
                <a:lnTo>
                  <a:pt x="120000" y="28418"/>
                </a:lnTo>
                <a:close/>
                <a:moveTo>
                  <a:pt x="84120" y="4683"/>
                </a:moveTo>
                <a:lnTo>
                  <a:pt x="83867" y="19572"/>
                </a:lnTo>
                <a:lnTo>
                  <a:pt x="83406" y="19449"/>
                </a:lnTo>
                <a:cubicBezTo>
                  <a:pt x="87163" y="21546"/>
                  <a:pt x="90559" y="24117"/>
                  <a:pt x="93431" y="27166"/>
                </a:cubicBezTo>
                <a:lnTo>
                  <a:pt x="106796" y="23870"/>
                </a:lnTo>
                <a:lnTo>
                  <a:pt x="115363" y="39849"/>
                </a:lnTo>
                <a:lnTo>
                  <a:pt x="105840" y="48364"/>
                </a:lnTo>
                <a:cubicBezTo>
                  <a:pt x="107034" y="52676"/>
                  <a:pt x="107596" y="57191"/>
                  <a:pt x="107394" y="61781"/>
                </a:cubicBezTo>
                <a:lnTo>
                  <a:pt x="119289" y="68330"/>
                </a:lnTo>
                <a:lnTo>
                  <a:pt x="114566" y="85810"/>
                </a:lnTo>
                <a:lnTo>
                  <a:pt x="100132" y="85570"/>
                </a:lnTo>
                <a:cubicBezTo>
                  <a:pt x="98307" y="88594"/>
                  <a:pt x="96096" y="91321"/>
                  <a:pt x="93619" y="93756"/>
                </a:cubicBezTo>
                <a:lnTo>
                  <a:pt x="98359" y="106025"/>
                </a:lnTo>
                <a:lnTo>
                  <a:pt x="83411" y="116405"/>
                </a:lnTo>
                <a:lnTo>
                  <a:pt x="72073" y="106643"/>
                </a:lnTo>
                <a:lnTo>
                  <a:pt x="73453" y="105685"/>
                </a:lnTo>
                <a:cubicBezTo>
                  <a:pt x="69110" y="107079"/>
                  <a:pt x="64517" y="107749"/>
                  <a:pt x="59835" y="107723"/>
                </a:cubicBezTo>
                <a:lnTo>
                  <a:pt x="52963" y="119999"/>
                </a:lnTo>
                <a:lnTo>
                  <a:pt x="35336" y="115316"/>
                </a:lnTo>
                <a:lnTo>
                  <a:pt x="35574" y="101277"/>
                </a:lnTo>
                <a:cubicBezTo>
                  <a:pt x="31839" y="99165"/>
                  <a:pt x="28466" y="96583"/>
                  <a:pt x="25614" y="93529"/>
                </a:cubicBezTo>
                <a:lnTo>
                  <a:pt x="25843" y="94015"/>
                </a:lnTo>
                <a:lnTo>
                  <a:pt x="11102" y="96847"/>
                </a:lnTo>
                <a:lnTo>
                  <a:pt x="3390" y="80445"/>
                </a:lnTo>
                <a:lnTo>
                  <a:pt x="13359" y="72429"/>
                </a:lnTo>
                <a:cubicBezTo>
                  <a:pt x="12295" y="68561"/>
                  <a:pt x="11739" y="64530"/>
                  <a:pt x="11738" y="60428"/>
                </a:cubicBezTo>
                <a:lnTo>
                  <a:pt x="0" y="53965"/>
                </a:lnTo>
                <a:lnTo>
                  <a:pt x="4723" y="36484"/>
                </a:lnTo>
                <a:lnTo>
                  <a:pt x="18174" y="36709"/>
                </a:lnTo>
                <a:cubicBezTo>
                  <a:pt x="19999" y="33515"/>
                  <a:pt x="22203" y="30603"/>
                  <a:pt x="24696" y="27997"/>
                </a:cubicBezTo>
                <a:lnTo>
                  <a:pt x="20190" y="14215"/>
                </a:lnTo>
                <a:lnTo>
                  <a:pt x="35666" y="4625"/>
                </a:lnTo>
                <a:lnTo>
                  <a:pt x="46473" y="14962"/>
                </a:lnTo>
                <a:lnTo>
                  <a:pt x="46365" y="15030"/>
                </a:lnTo>
                <a:cubicBezTo>
                  <a:pt x="50613" y="13704"/>
                  <a:pt x="55098" y="13091"/>
                  <a:pt x="59667" y="13141"/>
                </a:cubicBezTo>
                <a:lnTo>
                  <a:pt x="59206" y="13018"/>
                </a:lnTo>
                <a:lnTo>
                  <a:pt x="66493" y="0"/>
                </a:lnTo>
                <a:lnTo>
                  <a:pt x="84120" y="4683"/>
                </a:lnTo>
                <a:close/>
              </a:path>
            </a:pathLst>
          </a:custGeom>
          <a:solidFill>
            <a:srgbClr val="1C7D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4360" name="Shape 302">
            <a:extLst>
              <a:ext uri="{FF2B5EF4-FFF2-40B4-BE49-F238E27FC236}">
                <a16:creationId xmlns:a16="http://schemas.microsoft.com/office/drawing/2014/main" id="{E0ED2437-CAC8-0FDB-9470-1D61E4197BC7}"/>
              </a:ext>
            </a:extLst>
          </p:cNvPr>
          <p:cNvSpPr>
            <a:spLocks/>
          </p:cNvSpPr>
          <p:nvPr/>
        </p:nvSpPr>
        <p:spPr bwMode="auto">
          <a:xfrm>
            <a:off x="806450" y="3309938"/>
            <a:ext cx="403225" cy="463550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0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2147483646 w 120000"/>
              <a:gd name="T37" fmla="*/ 2147483646 h 120000"/>
              <a:gd name="T38" fmla="*/ 2147483646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2147483646 h 120000"/>
              <a:gd name="T48" fmla="*/ 2147483646 w 120000"/>
              <a:gd name="T49" fmla="*/ 2147483646 h 120000"/>
              <a:gd name="T50" fmla="*/ 2147483646 w 120000"/>
              <a:gd name="T51" fmla="*/ 2147483646 h 120000"/>
              <a:gd name="T52" fmla="*/ 0 w 120000"/>
              <a:gd name="T53" fmla="*/ 2147483646 h 120000"/>
              <a:gd name="T54" fmla="*/ 0 w 120000"/>
              <a:gd name="T55" fmla="*/ 2147483646 h 120000"/>
              <a:gd name="T56" fmla="*/ 2147483646 w 120000"/>
              <a:gd name="T57" fmla="*/ 2147483646 h 120000"/>
              <a:gd name="T58" fmla="*/ 2147483646 w 120000"/>
              <a:gd name="T59" fmla="*/ 2147483646 h 120000"/>
              <a:gd name="T60" fmla="*/ 2147483646 w 120000"/>
              <a:gd name="T61" fmla="*/ 2147483646 h 120000"/>
              <a:gd name="T62" fmla="*/ 2147483646 w 120000"/>
              <a:gd name="T63" fmla="*/ 2147483646 h 120000"/>
              <a:gd name="T64" fmla="*/ 2147483646 w 120000"/>
              <a:gd name="T65" fmla="*/ 2147483646 h 120000"/>
              <a:gd name="T66" fmla="*/ 2147483646 w 120000"/>
              <a:gd name="T67" fmla="*/ 2147483646 h 120000"/>
              <a:gd name="T68" fmla="*/ 2147483646 w 120000"/>
              <a:gd name="T69" fmla="*/ 2147483646 h 120000"/>
              <a:gd name="T70" fmla="*/ 2147483646 w 120000"/>
              <a:gd name="T71" fmla="*/ 2147483646 h 120000"/>
              <a:gd name="T72" fmla="*/ 2147483646 w 120000"/>
              <a:gd name="T73" fmla="*/ 0 h 1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0000"/>
              <a:gd name="T112" fmla="*/ 0 h 120000"/>
              <a:gd name="T113" fmla="*/ 120000 w 120000"/>
              <a:gd name="T114" fmla="*/ 120000 h 1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0000" h="120000" extrusionOk="0">
                <a:moveTo>
                  <a:pt x="25439" y="26278"/>
                </a:moveTo>
                <a:cubicBezTo>
                  <a:pt x="22639" y="26278"/>
                  <a:pt x="20370" y="28908"/>
                  <a:pt x="20370" y="32152"/>
                </a:cubicBezTo>
                <a:cubicBezTo>
                  <a:pt x="20370" y="35396"/>
                  <a:pt x="22639" y="38026"/>
                  <a:pt x="25439" y="38026"/>
                </a:cubicBezTo>
                <a:cubicBezTo>
                  <a:pt x="28238" y="38026"/>
                  <a:pt x="30508" y="35396"/>
                  <a:pt x="30508" y="32152"/>
                </a:cubicBezTo>
                <a:cubicBezTo>
                  <a:pt x="30508" y="28908"/>
                  <a:pt x="28238" y="26278"/>
                  <a:pt x="25439" y="26278"/>
                </a:cubicBezTo>
                <a:close/>
                <a:moveTo>
                  <a:pt x="58796" y="12078"/>
                </a:moveTo>
                <a:cubicBezTo>
                  <a:pt x="53039" y="12078"/>
                  <a:pt x="48372" y="17486"/>
                  <a:pt x="48372" y="24157"/>
                </a:cubicBezTo>
                <a:cubicBezTo>
                  <a:pt x="48372" y="30828"/>
                  <a:pt x="53039" y="36236"/>
                  <a:pt x="58796" y="36236"/>
                </a:cubicBezTo>
                <a:cubicBezTo>
                  <a:pt x="64553" y="36236"/>
                  <a:pt x="69220" y="30828"/>
                  <a:pt x="69220" y="24157"/>
                </a:cubicBezTo>
                <a:cubicBezTo>
                  <a:pt x="69220" y="17486"/>
                  <a:pt x="64553" y="12078"/>
                  <a:pt x="58796" y="12078"/>
                </a:cubicBezTo>
                <a:close/>
                <a:moveTo>
                  <a:pt x="58796" y="0"/>
                </a:moveTo>
                <a:cubicBezTo>
                  <a:pt x="70310" y="0"/>
                  <a:pt x="79644" y="10815"/>
                  <a:pt x="79644" y="24157"/>
                </a:cubicBezTo>
                <a:cubicBezTo>
                  <a:pt x="79644" y="33739"/>
                  <a:pt x="74829" y="42019"/>
                  <a:pt x="67818" y="45846"/>
                </a:cubicBezTo>
                <a:lnTo>
                  <a:pt x="82063" y="45846"/>
                </a:lnTo>
                <a:cubicBezTo>
                  <a:pt x="87953" y="45846"/>
                  <a:pt x="92729" y="51379"/>
                  <a:pt x="92729" y="58205"/>
                </a:cubicBezTo>
                <a:lnTo>
                  <a:pt x="92729" y="63301"/>
                </a:lnTo>
                <a:lnTo>
                  <a:pt x="98373" y="63301"/>
                </a:lnTo>
                <a:cubicBezTo>
                  <a:pt x="99719" y="63301"/>
                  <a:pt x="100844" y="64392"/>
                  <a:pt x="101072" y="65867"/>
                </a:cubicBezTo>
                <a:lnTo>
                  <a:pt x="120000" y="47629"/>
                </a:lnTo>
                <a:lnTo>
                  <a:pt x="120000" y="118217"/>
                </a:lnTo>
                <a:lnTo>
                  <a:pt x="101072" y="99978"/>
                </a:lnTo>
                <a:cubicBezTo>
                  <a:pt x="100844" y="101453"/>
                  <a:pt x="99719" y="102544"/>
                  <a:pt x="98373" y="102544"/>
                </a:cubicBezTo>
                <a:lnTo>
                  <a:pt x="92729" y="102544"/>
                </a:lnTo>
                <a:lnTo>
                  <a:pt x="92729" y="107640"/>
                </a:lnTo>
                <a:cubicBezTo>
                  <a:pt x="92729" y="114466"/>
                  <a:pt x="87953" y="120000"/>
                  <a:pt x="82063" y="120000"/>
                </a:cubicBezTo>
                <a:lnTo>
                  <a:pt x="10665" y="120000"/>
                </a:lnTo>
                <a:cubicBezTo>
                  <a:pt x="4775" y="120000"/>
                  <a:pt x="0" y="114466"/>
                  <a:pt x="0" y="107640"/>
                </a:cubicBezTo>
                <a:lnTo>
                  <a:pt x="0" y="58205"/>
                </a:lnTo>
                <a:cubicBezTo>
                  <a:pt x="0" y="51379"/>
                  <a:pt x="4775" y="45846"/>
                  <a:pt x="10665" y="45846"/>
                </a:cubicBezTo>
                <a:lnTo>
                  <a:pt x="20167" y="45846"/>
                </a:lnTo>
                <a:cubicBezTo>
                  <a:pt x="15632" y="43527"/>
                  <a:pt x="12479" y="38266"/>
                  <a:pt x="12479" y="32152"/>
                </a:cubicBezTo>
                <a:cubicBezTo>
                  <a:pt x="12479" y="23858"/>
                  <a:pt x="18281" y="17135"/>
                  <a:pt x="25439" y="17135"/>
                </a:cubicBezTo>
                <a:cubicBezTo>
                  <a:pt x="32597" y="17135"/>
                  <a:pt x="38399" y="23858"/>
                  <a:pt x="38399" y="32152"/>
                </a:cubicBezTo>
                <a:cubicBezTo>
                  <a:pt x="38399" y="38266"/>
                  <a:pt x="35246" y="43527"/>
                  <a:pt x="30711" y="45846"/>
                </a:cubicBezTo>
                <a:lnTo>
                  <a:pt x="49774" y="45846"/>
                </a:lnTo>
                <a:cubicBezTo>
                  <a:pt x="42762" y="42019"/>
                  <a:pt x="37948" y="33739"/>
                  <a:pt x="37948" y="24157"/>
                </a:cubicBezTo>
                <a:cubicBezTo>
                  <a:pt x="37948" y="10815"/>
                  <a:pt x="47282" y="0"/>
                  <a:pt x="58796" y="0"/>
                </a:cubicBezTo>
                <a:close/>
              </a:path>
            </a:pathLst>
          </a:custGeom>
          <a:solidFill>
            <a:srgbClr val="1ED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4361" name="Shape 303">
            <a:extLst>
              <a:ext uri="{FF2B5EF4-FFF2-40B4-BE49-F238E27FC236}">
                <a16:creationId xmlns:a16="http://schemas.microsoft.com/office/drawing/2014/main" id="{C36697F9-CD19-8FC7-A28F-8F664785C6D1}"/>
              </a:ext>
            </a:extLst>
          </p:cNvPr>
          <p:cNvSpPr>
            <a:spLocks/>
          </p:cNvSpPr>
          <p:nvPr/>
        </p:nvSpPr>
        <p:spPr bwMode="auto">
          <a:xfrm>
            <a:off x="2257425" y="1874838"/>
            <a:ext cx="366713" cy="376237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2147483646 w 120000"/>
              <a:gd name="T37" fmla="*/ 2147483646 h 120000"/>
              <a:gd name="T38" fmla="*/ 2147483646 w 120000"/>
              <a:gd name="T39" fmla="*/ 2147483646 h 120000"/>
              <a:gd name="T40" fmla="*/ 2147483646 w 120000"/>
              <a:gd name="T41" fmla="*/ 2147483646 h 120000"/>
              <a:gd name="T42" fmla="*/ 2147483646 w 120000"/>
              <a:gd name="T43" fmla="*/ 2147483646 h 120000"/>
              <a:gd name="T44" fmla="*/ 2147483646 w 120000"/>
              <a:gd name="T45" fmla="*/ 2147483646 h 120000"/>
              <a:gd name="T46" fmla="*/ 2147483646 w 120000"/>
              <a:gd name="T47" fmla="*/ 2147483646 h 120000"/>
              <a:gd name="T48" fmla="*/ 2147483646 w 120000"/>
              <a:gd name="T49" fmla="*/ 2147483646 h 120000"/>
              <a:gd name="T50" fmla="*/ 2147483646 w 120000"/>
              <a:gd name="T51" fmla="*/ 0 h 120000"/>
              <a:gd name="T52" fmla="*/ 2147483646 w 120000"/>
              <a:gd name="T53" fmla="*/ 0 h 120000"/>
              <a:gd name="T54" fmla="*/ 2147483646 w 120000"/>
              <a:gd name="T55" fmla="*/ 2147483646 h 120000"/>
              <a:gd name="T56" fmla="*/ 2147483646 w 120000"/>
              <a:gd name="T57" fmla="*/ 2147483646 h 120000"/>
              <a:gd name="T58" fmla="*/ 2147483646 w 120000"/>
              <a:gd name="T59" fmla="*/ 2147483646 h 120000"/>
              <a:gd name="T60" fmla="*/ 2147483646 w 120000"/>
              <a:gd name="T61" fmla="*/ 2147483646 h 120000"/>
              <a:gd name="T62" fmla="*/ 2147483646 w 120000"/>
              <a:gd name="T63" fmla="*/ 2147483646 h 120000"/>
              <a:gd name="T64" fmla="*/ 2147483646 w 120000"/>
              <a:gd name="T65" fmla="*/ 2147483646 h 120000"/>
              <a:gd name="T66" fmla="*/ 2147483646 w 120000"/>
              <a:gd name="T67" fmla="*/ 2147483646 h 120000"/>
              <a:gd name="T68" fmla="*/ 0 w 120000"/>
              <a:gd name="T69" fmla="*/ 2147483646 h 120000"/>
              <a:gd name="T70" fmla="*/ 0 w 120000"/>
              <a:gd name="T71" fmla="*/ 2147483646 h 120000"/>
              <a:gd name="T72" fmla="*/ 2147483646 w 120000"/>
              <a:gd name="T73" fmla="*/ 2147483646 h 120000"/>
              <a:gd name="T74" fmla="*/ 2147483646 w 120000"/>
              <a:gd name="T75" fmla="*/ 2147483646 h 120000"/>
              <a:gd name="T76" fmla="*/ 2147483646 w 120000"/>
              <a:gd name="T77" fmla="*/ 2147483646 h 120000"/>
              <a:gd name="T78" fmla="*/ 2147483646 w 120000"/>
              <a:gd name="T79" fmla="*/ 2147483646 h 120000"/>
              <a:gd name="T80" fmla="*/ 2147483646 w 120000"/>
              <a:gd name="T81" fmla="*/ 2147483646 h 120000"/>
              <a:gd name="T82" fmla="*/ 2147483646 w 120000"/>
              <a:gd name="T83" fmla="*/ 2147483646 h 120000"/>
              <a:gd name="T84" fmla="*/ 2147483646 w 120000"/>
              <a:gd name="T85" fmla="*/ 2147483646 h 120000"/>
              <a:gd name="T86" fmla="*/ 2147483646 w 120000"/>
              <a:gd name="T87" fmla="*/ 2147483646 h 120000"/>
              <a:gd name="T88" fmla="*/ 2147483646 w 120000"/>
              <a:gd name="T89" fmla="*/ 2147483646 h 120000"/>
              <a:gd name="T90" fmla="*/ 2147483646 w 120000"/>
              <a:gd name="T91" fmla="*/ 0 h 12000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20000"/>
              <a:gd name="T139" fmla="*/ 0 h 120000"/>
              <a:gd name="T140" fmla="*/ 120000 w 120000"/>
              <a:gd name="T141" fmla="*/ 120000 h 12000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lnTo>
                  <a:pt x="41883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lnTo>
                  <a:pt x="97379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lnTo>
                  <a:pt x="60010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F076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4362" name="Shape 304">
            <a:extLst>
              <a:ext uri="{FF2B5EF4-FFF2-40B4-BE49-F238E27FC236}">
                <a16:creationId xmlns:a16="http://schemas.microsoft.com/office/drawing/2014/main" id="{53711386-AAF8-511F-F997-8C809730FA94}"/>
              </a:ext>
            </a:extLst>
          </p:cNvPr>
          <p:cNvSpPr>
            <a:spLocks/>
          </p:cNvSpPr>
          <p:nvPr/>
        </p:nvSpPr>
        <p:spPr bwMode="auto">
          <a:xfrm>
            <a:off x="3713163" y="1874838"/>
            <a:ext cx="387350" cy="341312"/>
          </a:xfrm>
          <a:custGeom>
            <a:avLst/>
            <a:gdLst>
              <a:gd name="T0" fmla="*/ 2147483646 w 120000"/>
              <a:gd name="T1" fmla="*/ 2147483646 h 120000"/>
              <a:gd name="T2" fmla="*/ 2147483646 w 120000"/>
              <a:gd name="T3" fmla="*/ 2147483646 h 120000"/>
              <a:gd name="T4" fmla="*/ 2147483646 w 120000"/>
              <a:gd name="T5" fmla="*/ 2147483646 h 120000"/>
              <a:gd name="T6" fmla="*/ 2147483646 w 120000"/>
              <a:gd name="T7" fmla="*/ 2147483646 h 120000"/>
              <a:gd name="T8" fmla="*/ 2147483646 w 120000"/>
              <a:gd name="T9" fmla="*/ 2147483646 h 120000"/>
              <a:gd name="T10" fmla="*/ 2147483646 w 120000"/>
              <a:gd name="T11" fmla="*/ 2147483646 h 120000"/>
              <a:gd name="T12" fmla="*/ 2147483646 w 120000"/>
              <a:gd name="T13" fmla="*/ 2147483646 h 120000"/>
              <a:gd name="T14" fmla="*/ 2147483646 w 120000"/>
              <a:gd name="T15" fmla="*/ 2147483646 h 120000"/>
              <a:gd name="T16" fmla="*/ 2147483646 w 120000"/>
              <a:gd name="T17" fmla="*/ 2147483646 h 120000"/>
              <a:gd name="T18" fmla="*/ 2147483646 w 120000"/>
              <a:gd name="T19" fmla="*/ 2147483646 h 120000"/>
              <a:gd name="T20" fmla="*/ 2147483646 w 120000"/>
              <a:gd name="T21" fmla="*/ 2147483646 h 120000"/>
              <a:gd name="T22" fmla="*/ 2147483646 w 120000"/>
              <a:gd name="T23" fmla="*/ 2147483646 h 120000"/>
              <a:gd name="T24" fmla="*/ 2147483646 w 120000"/>
              <a:gd name="T25" fmla="*/ 2147483646 h 120000"/>
              <a:gd name="T26" fmla="*/ 2147483646 w 120000"/>
              <a:gd name="T27" fmla="*/ 2147483646 h 120000"/>
              <a:gd name="T28" fmla="*/ 2147483646 w 120000"/>
              <a:gd name="T29" fmla="*/ 2147483646 h 120000"/>
              <a:gd name="T30" fmla="*/ 2147483646 w 120000"/>
              <a:gd name="T31" fmla="*/ 2147483646 h 120000"/>
              <a:gd name="T32" fmla="*/ 2147483646 w 120000"/>
              <a:gd name="T33" fmla="*/ 2147483646 h 120000"/>
              <a:gd name="T34" fmla="*/ 2147483646 w 120000"/>
              <a:gd name="T35" fmla="*/ 2147483646 h 120000"/>
              <a:gd name="T36" fmla="*/ 0 w 120000"/>
              <a:gd name="T37" fmla="*/ 0 h 120000"/>
              <a:gd name="T38" fmla="*/ 2147483646 w 120000"/>
              <a:gd name="T39" fmla="*/ 0 h 120000"/>
              <a:gd name="T40" fmla="*/ 2147483646 w 120000"/>
              <a:gd name="T41" fmla="*/ 2147483646 h 120000"/>
              <a:gd name="T42" fmla="*/ 0 w 120000"/>
              <a:gd name="T43" fmla="*/ 2147483646 h 120000"/>
              <a:gd name="T44" fmla="*/ 0 w 120000"/>
              <a:gd name="T45" fmla="*/ 0 h 1200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0000"/>
              <a:gd name="T70" fmla="*/ 0 h 120000"/>
              <a:gd name="T71" fmla="*/ 120000 w 120000"/>
              <a:gd name="T72" fmla="*/ 120000 h 12000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lnTo>
                  <a:pt x="44353" y="15369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lnTo>
                  <a:pt x="6666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rgbClr val="F4BD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endParaRPr lang="en-US"/>
          </a:p>
        </p:txBody>
      </p:sp>
      <p:grpSp>
        <p:nvGrpSpPr>
          <p:cNvPr id="14363" name="Shape 305">
            <a:extLst>
              <a:ext uri="{FF2B5EF4-FFF2-40B4-BE49-F238E27FC236}">
                <a16:creationId xmlns:a16="http://schemas.microsoft.com/office/drawing/2014/main" id="{39BE79E3-3A67-C8CA-6BDC-FC9082D86517}"/>
              </a:ext>
            </a:extLst>
          </p:cNvPr>
          <p:cNvGrpSpPr>
            <a:grpSpLocks/>
          </p:cNvGrpSpPr>
          <p:nvPr/>
        </p:nvGrpSpPr>
        <p:grpSpPr bwMode="auto">
          <a:xfrm>
            <a:off x="5059363" y="1552575"/>
            <a:ext cx="3455987" cy="944563"/>
            <a:chOff x="7164288" y="856925"/>
            <a:chExt cx="1439711" cy="708252"/>
          </a:xfrm>
        </p:grpSpPr>
        <p:sp>
          <p:nvSpPr>
            <p:cNvPr id="14373" name="Shape 306">
              <a:extLst>
                <a:ext uri="{FF2B5EF4-FFF2-40B4-BE49-F238E27FC236}">
                  <a16:creationId xmlns:a16="http://schemas.microsoft.com/office/drawing/2014/main" id="{8655B6F7-5E4D-C187-B5B9-6571E88B87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856925"/>
              <a:ext cx="1439711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25000"/>
              </a:pPr>
              <a:r>
                <a:rPr lang="en-US" altLang="en-US" sz="1600" b="1">
                  <a:solidFill>
                    <a:srgbClr val="1C7DE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Rekabentuk Slaid</a:t>
              </a:r>
              <a:endParaRPr lang="en-US" altLang="en-US" sz="1600" b="1" i="1">
                <a:solidFill>
                  <a:srgbClr val="1C7DE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374" name="Shape 307">
              <a:extLst>
                <a:ext uri="{FF2B5EF4-FFF2-40B4-BE49-F238E27FC236}">
                  <a16:creationId xmlns:a16="http://schemas.microsoft.com/office/drawing/2014/main" id="{7F301203-1F86-5264-8D16-58D861ED36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1103512"/>
              <a:ext cx="1439711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buSzPct val="25000"/>
              </a:pPr>
              <a:r>
                <a:rPr lang="en-US" altLang="en-US" sz="1200">
                  <a:solidFill>
                    <a:srgbClr val="595959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Hendaklah hanya menggunakan rekabentuk slaid yang disediakan bagi tujuan penyegeraman</a:t>
              </a:r>
            </a:p>
          </p:txBody>
        </p:sp>
      </p:grpSp>
      <p:sp>
        <p:nvSpPr>
          <p:cNvPr id="14364" name="Shape 309">
            <a:extLst>
              <a:ext uri="{FF2B5EF4-FFF2-40B4-BE49-F238E27FC236}">
                <a16:creationId xmlns:a16="http://schemas.microsoft.com/office/drawing/2014/main" id="{877D4A65-76F3-8E91-8F10-D6F7DBEFF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3860800"/>
            <a:ext cx="34559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1600" b="1">
                <a:solidFill>
                  <a:srgbClr val="F07624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Gambar</a:t>
            </a:r>
          </a:p>
          <a:p>
            <a:pPr eaLnBrk="1" hangingPunct="1">
              <a:buSzPct val="25000"/>
            </a:pPr>
            <a:endParaRPr lang="en-US" altLang="en-US" sz="1400" b="1">
              <a:solidFill>
                <a:srgbClr val="F07624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4365" name="Shape 311">
            <a:extLst>
              <a:ext uri="{FF2B5EF4-FFF2-40B4-BE49-F238E27FC236}">
                <a16:creationId xmlns:a16="http://schemas.microsoft.com/office/drawing/2014/main" id="{9AF47B6F-B927-913D-D187-E9A2567C0175}"/>
              </a:ext>
            </a:extLst>
          </p:cNvPr>
          <p:cNvGrpSpPr>
            <a:grpSpLocks/>
          </p:cNvGrpSpPr>
          <p:nvPr/>
        </p:nvGrpSpPr>
        <p:grpSpPr bwMode="auto">
          <a:xfrm>
            <a:off x="5076825" y="2493963"/>
            <a:ext cx="3455988" cy="863600"/>
            <a:chOff x="7164288" y="478973"/>
            <a:chExt cx="1439711" cy="647917"/>
          </a:xfrm>
        </p:grpSpPr>
        <p:sp>
          <p:nvSpPr>
            <p:cNvPr id="14371" name="Shape 312">
              <a:extLst>
                <a:ext uri="{FF2B5EF4-FFF2-40B4-BE49-F238E27FC236}">
                  <a16:creationId xmlns:a16="http://schemas.microsoft.com/office/drawing/2014/main" id="{20109246-8B9B-6CBA-E989-EB8D82C5C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478973"/>
              <a:ext cx="1439711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25000"/>
              </a:pPr>
              <a:r>
                <a:rPr lang="en-US" altLang="en-US" sz="1600" b="1" i="1">
                  <a:solidFill>
                    <a:srgbClr val="1ED4DE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Font </a:t>
              </a:r>
            </a:p>
          </p:txBody>
        </p:sp>
        <p:sp>
          <p:nvSpPr>
            <p:cNvPr id="14372" name="Shape 313">
              <a:extLst>
                <a:ext uri="{FF2B5EF4-FFF2-40B4-BE49-F238E27FC236}">
                  <a16:creationId xmlns:a16="http://schemas.microsoft.com/office/drawing/2014/main" id="{7E8F4704-9DB4-B523-6708-834E8C7F4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665226"/>
              <a:ext cx="1439711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buSzPct val="25000"/>
              </a:pPr>
              <a:r>
                <a:rPr lang="en-US" altLang="en-US" sz="1200" i="1">
                  <a:solidFill>
                    <a:srgbClr val="595959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Font </a:t>
              </a:r>
              <a:r>
                <a:rPr lang="en-US" altLang="en-US" sz="1200">
                  <a:solidFill>
                    <a:srgbClr val="595959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tulisan yang mudah dibaca.</a:t>
              </a:r>
            </a:p>
          </p:txBody>
        </p:sp>
      </p:grpSp>
      <p:grpSp>
        <p:nvGrpSpPr>
          <p:cNvPr id="14366" name="Shape 314">
            <a:extLst>
              <a:ext uri="{FF2B5EF4-FFF2-40B4-BE49-F238E27FC236}">
                <a16:creationId xmlns:a16="http://schemas.microsoft.com/office/drawing/2014/main" id="{07E2BEFD-CB3E-3247-E40F-2C714A1C6046}"/>
              </a:ext>
            </a:extLst>
          </p:cNvPr>
          <p:cNvGrpSpPr>
            <a:grpSpLocks/>
          </p:cNvGrpSpPr>
          <p:nvPr/>
        </p:nvGrpSpPr>
        <p:grpSpPr bwMode="auto">
          <a:xfrm>
            <a:off x="5059363" y="3176588"/>
            <a:ext cx="3455987" cy="871537"/>
            <a:chOff x="7164288" y="856925"/>
            <a:chExt cx="1439711" cy="653428"/>
          </a:xfrm>
        </p:grpSpPr>
        <p:sp>
          <p:nvSpPr>
            <p:cNvPr id="14369" name="Shape 315">
              <a:extLst>
                <a:ext uri="{FF2B5EF4-FFF2-40B4-BE49-F238E27FC236}">
                  <a16:creationId xmlns:a16="http://schemas.microsoft.com/office/drawing/2014/main" id="{F694D54E-E657-2638-F11B-13E0DE0E8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856925"/>
              <a:ext cx="1439711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25000"/>
              </a:pPr>
              <a:r>
                <a:rPr lang="en-US" altLang="en-US" sz="1600" b="1" i="1">
                  <a:solidFill>
                    <a:srgbClr val="F4BD2D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Slide Animation</a:t>
              </a:r>
            </a:p>
          </p:txBody>
        </p:sp>
        <p:sp>
          <p:nvSpPr>
            <p:cNvPr id="14370" name="Shape 316">
              <a:extLst>
                <a:ext uri="{FF2B5EF4-FFF2-40B4-BE49-F238E27FC236}">
                  <a16:creationId xmlns:a16="http://schemas.microsoft.com/office/drawing/2014/main" id="{42BD6475-EB3D-546E-2E6B-CAB37B03C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1048689"/>
              <a:ext cx="1439711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77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buSzPct val="25000"/>
              </a:pPr>
              <a:r>
                <a:rPr lang="en-US" altLang="en-US" sz="1200">
                  <a:solidFill>
                    <a:srgbClr val="595959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Tidak dibenarkan menggunakan </a:t>
              </a:r>
              <a:r>
                <a:rPr lang="en-US" altLang="en-US" sz="1200" i="1">
                  <a:solidFill>
                    <a:srgbClr val="595959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slide animatio</a:t>
              </a:r>
              <a:r>
                <a:rPr lang="en-US" altLang="en-US" sz="1200">
                  <a:solidFill>
                    <a:srgbClr val="595959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n.</a:t>
              </a:r>
            </a:p>
          </p:txBody>
        </p:sp>
      </p:grpSp>
      <p:sp>
        <p:nvSpPr>
          <p:cNvPr id="14367" name="Title 1">
            <a:extLst>
              <a:ext uri="{FF2B5EF4-FFF2-40B4-BE49-F238E27FC236}">
                <a16:creationId xmlns:a16="http://schemas.microsoft.com/office/drawing/2014/main" id="{981716D4-5874-7D41-A2A7-B279926F97E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79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FORMAT SLAID</a:t>
            </a:r>
          </a:p>
        </p:txBody>
      </p:sp>
      <p:sp>
        <p:nvSpPr>
          <p:cNvPr id="14368" name="Rectangle 1">
            <a:extLst>
              <a:ext uri="{FF2B5EF4-FFF2-40B4-BE49-F238E27FC236}">
                <a16:creationId xmlns:a16="http://schemas.microsoft.com/office/drawing/2014/main" id="{D01B6D36-212E-0129-CDDD-DAF7601B1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363" y="4194175"/>
            <a:ext cx="40671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en-US" sz="1200">
                <a:latin typeface="Arial" panose="020B0604020202020204" pitchFamily="34" charset="0"/>
              </a:rPr>
              <a:t>Kesemua gambar yang digunakan hendaklah mempunyai tarikh dan masa diambil;</a:t>
            </a:r>
          </a:p>
          <a:p>
            <a:pPr>
              <a:buFont typeface="Wingdings" pitchFamily="2" charset="2"/>
              <a:buChar char="Ø"/>
            </a:pPr>
            <a:endParaRPr lang="en-US" altLang="en-US" sz="1200"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sz="1200">
                <a:latin typeface="Arial" panose="020B0604020202020204" pitchFamily="34" charset="0"/>
              </a:rPr>
              <a:t>Kualiti gambar hendaklah jelas dan terang, terutama pada gambar yang digunakan; dan</a:t>
            </a:r>
          </a:p>
          <a:p>
            <a:pPr>
              <a:buFont typeface="Wingdings" pitchFamily="2" charset="2"/>
              <a:buChar char="Ø"/>
            </a:pPr>
            <a:endParaRPr lang="en-US" altLang="en-US" sz="1200"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sz="1200">
                <a:latin typeface="Arial" panose="020B0604020202020204" pitchFamily="34" charset="0"/>
              </a:rPr>
              <a:t>Adalah menjadi tanggungjawab pemeriksa untuk memastikan segala dokumen yang dikemukakan dalam paparan slaid ini telah disemak dan disahkan benar.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111">
            <a:extLst>
              <a:ext uri="{FF2B5EF4-FFF2-40B4-BE49-F238E27FC236}">
                <a16:creationId xmlns:a16="http://schemas.microsoft.com/office/drawing/2014/main" id="{B6749063-C1C9-8865-28E1-52803CE79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8611" name="Shape 112">
            <a:extLst>
              <a:ext uri="{FF2B5EF4-FFF2-40B4-BE49-F238E27FC236}">
                <a16:creationId xmlns:a16="http://schemas.microsoft.com/office/drawing/2014/main" id="{F2DBABA1-E5D1-9EFE-D343-A37BDC3846DB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68612" name="Shape 113">
            <a:extLst>
              <a:ext uri="{FF2B5EF4-FFF2-40B4-BE49-F238E27FC236}">
                <a16:creationId xmlns:a16="http://schemas.microsoft.com/office/drawing/2014/main" id="{13C4ACA0-C7AF-5FA8-37ED-E79C0F870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6.0</a:t>
            </a:r>
          </a:p>
        </p:txBody>
      </p:sp>
      <p:sp>
        <p:nvSpPr>
          <p:cNvPr id="68613" name="Shape 115">
            <a:extLst>
              <a:ext uri="{FF2B5EF4-FFF2-40B4-BE49-F238E27FC236}">
                <a16:creationId xmlns:a16="http://schemas.microsoft.com/office/drawing/2014/main" id="{1BB72355-5FCA-F127-0FAF-FF1ACD120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4845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Kakitangan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73D55634-85DC-9665-9D7A-2E13F194DF1A}"/>
              </a:ext>
            </a:extLst>
          </p:cNvPr>
          <p:cNvSpPr txBox="1">
            <a:spLocks/>
          </p:cNvSpPr>
          <p:nvPr/>
        </p:nvSpPr>
        <p:spPr>
          <a:xfrm>
            <a:off x="2079625" y="1406525"/>
            <a:ext cx="6524625" cy="293688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altLang="en-US" dirty="0" err="1"/>
              <a:t>Tempat</a:t>
            </a:r>
            <a:r>
              <a:rPr lang="en-US" altLang="en-US" dirty="0"/>
              <a:t> </a:t>
            </a:r>
            <a:r>
              <a:rPr lang="en-US" altLang="en-US" dirty="0" err="1"/>
              <a:t>penginapan</a:t>
            </a:r>
            <a:r>
              <a:rPr lang="en-US" altLang="en-US" dirty="0"/>
              <a:t> / Asrama (</a:t>
            </a: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dirty="0" err="1"/>
              <a:t>disediakan</a:t>
            </a:r>
            <a:r>
              <a:rPr lang="en-US" altLang="en-US" dirty="0"/>
              <a:t>)</a:t>
            </a:r>
          </a:p>
          <a:p>
            <a:pPr>
              <a:defRPr/>
            </a:pPr>
            <a:endParaRPr lang="en-US" altLang="en-US" kern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40307F-0609-5C37-E903-3FDAABE4D0BA}"/>
              </a:ext>
            </a:extLst>
          </p:cNvPr>
          <p:cNvSpPr/>
          <p:nvPr/>
        </p:nvSpPr>
        <p:spPr>
          <a:xfrm>
            <a:off x="2079625" y="1989138"/>
            <a:ext cx="6524625" cy="460851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hape 111">
            <a:extLst>
              <a:ext uri="{FF2B5EF4-FFF2-40B4-BE49-F238E27FC236}">
                <a16:creationId xmlns:a16="http://schemas.microsoft.com/office/drawing/2014/main" id="{AB41003F-8947-3E0A-B7BD-92D07ABB0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659" name="Shape 112">
            <a:extLst>
              <a:ext uri="{FF2B5EF4-FFF2-40B4-BE49-F238E27FC236}">
                <a16:creationId xmlns:a16="http://schemas.microsoft.com/office/drawing/2014/main" id="{55F51799-AB03-F6FB-C615-BA8ACFDB76D5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70660" name="Shape 113">
            <a:extLst>
              <a:ext uri="{FF2B5EF4-FFF2-40B4-BE49-F238E27FC236}">
                <a16:creationId xmlns:a16="http://schemas.microsoft.com/office/drawing/2014/main" id="{1F9BAD4C-6AB4-81C0-5E32-98F9785DE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6.0</a:t>
            </a:r>
          </a:p>
        </p:txBody>
      </p:sp>
      <p:sp>
        <p:nvSpPr>
          <p:cNvPr id="70661" name="Shape 115">
            <a:extLst>
              <a:ext uri="{FF2B5EF4-FFF2-40B4-BE49-F238E27FC236}">
                <a16:creationId xmlns:a16="http://schemas.microsoft.com/office/drawing/2014/main" id="{F319FCB6-A241-60EC-8FB8-527BB15E7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4845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Kakitangan</a:t>
            </a:r>
          </a:p>
        </p:txBody>
      </p:sp>
      <p:sp>
        <p:nvSpPr>
          <p:cNvPr id="70662" name="Content Placeholder 5">
            <a:extLst>
              <a:ext uri="{FF2B5EF4-FFF2-40B4-BE49-F238E27FC236}">
                <a16:creationId xmlns:a16="http://schemas.microsoft.com/office/drawing/2014/main" id="{ED10162C-DD81-E3E6-4340-25FC4BC54C4F}"/>
              </a:ext>
            </a:extLst>
          </p:cNvPr>
          <p:cNvSpPr txBox="1">
            <a:spLocks/>
          </p:cNvSpPr>
          <p:nvPr/>
        </p:nvSpPr>
        <p:spPr bwMode="auto">
          <a:xfrm>
            <a:off x="2095500" y="1241425"/>
            <a:ext cx="6450013" cy="38735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CSR (aktiviti) kakitangan</a:t>
            </a:r>
          </a:p>
        </p:txBody>
      </p:sp>
      <p:pic>
        <p:nvPicPr>
          <p:cNvPr id="70663" name="Picture 2">
            <a:extLst>
              <a:ext uri="{FF2B5EF4-FFF2-40B4-BE49-F238E27FC236}">
                <a16:creationId xmlns:a16="http://schemas.microsoft.com/office/drawing/2014/main" id="{F3DA6413-D5D4-06CE-493C-5B6F7EDD3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565400"/>
            <a:ext cx="72009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63FD6C-2515-616F-B851-67E57BDED17A}"/>
              </a:ext>
            </a:extLst>
          </p:cNvPr>
          <p:cNvSpPr/>
          <p:nvPr/>
        </p:nvSpPr>
        <p:spPr>
          <a:xfrm>
            <a:off x="17463" y="333375"/>
            <a:ext cx="1458912" cy="129540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Doubletree by Hilton Penang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111">
            <a:extLst>
              <a:ext uri="{FF2B5EF4-FFF2-40B4-BE49-F238E27FC236}">
                <a16:creationId xmlns:a16="http://schemas.microsoft.com/office/drawing/2014/main" id="{46A64C2A-FBE6-C10C-51C4-7BCE8B635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2707" name="Shape 112">
            <a:extLst>
              <a:ext uri="{FF2B5EF4-FFF2-40B4-BE49-F238E27FC236}">
                <a16:creationId xmlns:a16="http://schemas.microsoft.com/office/drawing/2014/main" id="{BB4A6A3D-53F4-949C-7D43-76DBD136A12C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72708" name="Shape 113">
            <a:extLst>
              <a:ext uri="{FF2B5EF4-FFF2-40B4-BE49-F238E27FC236}">
                <a16:creationId xmlns:a16="http://schemas.microsoft.com/office/drawing/2014/main" id="{B1139404-88F9-9EBF-C6D5-40E05A6B1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7.0</a:t>
            </a:r>
          </a:p>
        </p:txBody>
      </p:sp>
      <p:sp>
        <p:nvSpPr>
          <p:cNvPr id="72709" name="Shape 115">
            <a:extLst>
              <a:ext uri="{FF2B5EF4-FFF2-40B4-BE49-F238E27FC236}">
                <a16:creationId xmlns:a16="http://schemas.microsoft.com/office/drawing/2014/main" id="{7EE9DEB3-9819-9179-0A5A-8A765007F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5132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Aduan 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FA6FA5AB-AAB6-E27D-2F3A-AD8C09C656E6}"/>
              </a:ext>
            </a:extLst>
          </p:cNvPr>
          <p:cNvSpPr txBox="1">
            <a:spLocks/>
          </p:cNvSpPr>
          <p:nvPr/>
        </p:nvSpPr>
        <p:spPr>
          <a:xfrm>
            <a:off x="2114550" y="1412875"/>
            <a:ext cx="6489700" cy="503238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dirty="0" err="1"/>
              <a:t>Bukti</a:t>
            </a:r>
            <a:r>
              <a:rPr lang="en-US" altLang="en-US" dirty="0"/>
              <a:t> ( </a:t>
            </a:r>
            <a:r>
              <a:rPr lang="en-US" altLang="en-US" dirty="0" err="1"/>
              <a:t>Aduan</a:t>
            </a:r>
            <a:r>
              <a:rPr lang="en-US" altLang="en-US" dirty="0"/>
              <a:t>, </a:t>
            </a:r>
            <a:r>
              <a:rPr lang="en-US" altLang="en-US" dirty="0" err="1"/>
              <a:t>Maklumbalas</a:t>
            </a:r>
            <a:r>
              <a:rPr lang="en-US" altLang="en-US" dirty="0"/>
              <a:t>  Manual, </a:t>
            </a:r>
            <a:r>
              <a:rPr lang="en-US" altLang="en-US" dirty="0" err="1"/>
              <a:t>Trivago</a:t>
            </a:r>
            <a:r>
              <a:rPr lang="en-US" altLang="en-US" dirty="0"/>
              <a:t>, </a:t>
            </a:r>
            <a:r>
              <a:rPr lang="en-US" altLang="en-US" dirty="0" err="1"/>
              <a:t>Tripadvisor</a:t>
            </a:r>
            <a:r>
              <a:rPr lang="en-US" altLang="en-US" dirty="0"/>
              <a:t>)</a:t>
            </a:r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endParaRPr lang="en-US" altLang="en-US" kern="0" dirty="0"/>
          </a:p>
        </p:txBody>
      </p:sp>
      <p:pic>
        <p:nvPicPr>
          <p:cNvPr id="72711" name="Picture 2">
            <a:extLst>
              <a:ext uri="{FF2B5EF4-FFF2-40B4-BE49-F238E27FC236}">
                <a16:creationId xmlns:a16="http://schemas.microsoft.com/office/drawing/2014/main" id="{D3AC1137-E3E1-DF0C-8765-C0B2388D3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 r="35320" b="6194"/>
          <a:stretch>
            <a:fillRect/>
          </a:stretch>
        </p:blipFill>
        <p:spPr bwMode="auto">
          <a:xfrm>
            <a:off x="2071688" y="2030413"/>
            <a:ext cx="6443662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F736E9-C2CF-30F8-83B2-7E32E8F0C743}"/>
              </a:ext>
            </a:extLst>
          </p:cNvPr>
          <p:cNvSpPr/>
          <p:nvPr/>
        </p:nvSpPr>
        <p:spPr>
          <a:xfrm>
            <a:off x="0" y="333375"/>
            <a:ext cx="1476375" cy="1125538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Holiday Inn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Glenmarie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hape 111">
            <a:extLst>
              <a:ext uri="{FF2B5EF4-FFF2-40B4-BE49-F238E27FC236}">
                <a16:creationId xmlns:a16="http://schemas.microsoft.com/office/drawing/2014/main" id="{0931EE58-9F16-8EA1-3A8C-3976BD356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54013"/>
            <a:ext cx="1439862" cy="768350"/>
          </a:xfrm>
          <a:prstGeom prst="homePlate">
            <a:avLst>
              <a:gd name="adj" fmla="val 54874"/>
            </a:avLst>
          </a:prstGeom>
          <a:solidFill>
            <a:srgbClr val="EA00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4755" name="Shape 112">
            <a:extLst>
              <a:ext uri="{FF2B5EF4-FFF2-40B4-BE49-F238E27FC236}">
                <a16:creationId xmlns:a16="http://schemas.microsoft.com/office/drawing/2014/main" id="{DF68656F-E848-AB27-A085-169DF958FE10}"/>
              </a:ext>
            </a:extLst>
          </p:cNvPr>
          <p:cNvSpPr>
            <a:spLocks/>
          </p:cNvSpPr>
          <p:nvPr/>
        </p:nvSpPr>
        <p:spPr bwMode="auto">
          <a:xfrm>
            <a:off x="3203575" y="333375"/>
            <a:ext cx="5329238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EA007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74756" name="Shape 113">
            <a:extLst>
              <a:ext uri="{FF2B5EF4-FFF2-40B4-BE49-F238E27FC236}">
                <a16:creationId xmlns:a16="http://schemas.microsoft.com/office/drawing/2014/main" id="{C71D32D3-9165-0692-0CD7-DEF48EAD0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360363"/>
            <a:ext cx="10080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8.0</a:t>
            </a:r>
          </a:p>
        </p:txBody>
      </p:sp>
      <p:sp>
        <p:nvSpPr>
          <p:cNvPr id="74757" name="Shape 115">
            <a:extLst>
              <a:ext uri="{FF2B5EF4-FFF2-40B4-BE49-F238E27FC236}">
                <a16:creationId xmlns:a16="http://schemas.microsoft.com/office/drawing/2014/main" id="{39BEFFD4-CE59-B401-6282-37AC8EF25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412750"/>
            <a:ext cx="6696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Kemudahan pelanggan</a:t>
            </a:r>
          </a:p>
        </p:txBody>
      </p:sp>
      <p:sp>
        <p:nvSpPr>
          <p:cNvPr id="74758" name="Content Placeholder 5">
            <a:extLst>
              <a:ext uri="{FF2B5EF4-FFF2-40B4-BE49-F238E27FC236}">
                <a16:creationId xmlns:a16="http://schemas.microsoft.com/office/drawing/2014/main" id="{AEC10FF5-C5F2-3D3B-9B58-8E2495414843}"/>
              </a:ext>
            </a:extLst>
          </p:cNvPr>
          <p:cNvSpPr txBox="1">
            <a:spLocks/>
          </p:cNvSpPr>
          <p:nvPr/>
        </p:nvSpPr>
        <p:spPr bwMode="auto">
          <a:xfrm>
            <a:off x="1979613" y="1382713"/>
            <a:ext cx="6624637" cy="317500"/>
          </a:xfrm>
          <a:prstGeom prst="rect">
            <a:avLst/>
          </a:prstGeom>
          <a:noFill/>
          <a:ln w="9525">
            <a:solidFill>
              <a:srgbClr val="EA007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8.1 Kolam renang (jika disediakan)</a:t>
            </a:r>
          </a:p>
        </p:txBody>
      </p:sp>
      <p:pic>
        <p:nvPicPr>
          <p:cNvPr id="74759" name="Picture 1">
            <a:extLst>
              <a:ext uri="{FF2B5EF4-FFF2-40B4-BE49-F238E27FC236}">
                <a16:creationId xmlns:a16="http://schemas.microsoft.com/office/drawing/2014/main" id="{EB31C6D4-4AE7-FCD5-A66F-EA8B9405B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16113"/>
            <a:ext cx="6624637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7FEDB3-7189-EDDA-FD0D-44A9A88CE60D}"/>
              </a:ext>
            </a:extLst>
          </p:cNvPr>
          <p:cNvSpPr/>
          <p:nvPr/>
        </p:nvSpPr>
        <p:spPr>
          <a:xfrm>
            <a:off x="52388" y="360363"/>
            <a:ext cx="1439862" cy="1127125"/>
          </a:xfrm>
          <a:prstGeom prst="rect">
            <a:avLst/>
          </a:prstGeom>
          <a:ln>
            <a:solidFill>
              <a:srgbClr val="EA00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Impiana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Hotel KLCC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ontent Placeholder 5">
            <a:extLst>
              <a:ext uri="{FF2B5EF4-FFF2-40B4-BE49-F238E27FC236}">
                <a16:creationId xmlns:a16="http://schemas.microsoft.com/office/drawing/2014/main" id="{C71ADD86-0722-38CB-0990-FBAE842DF08F}"/>
              </a:ext>
            </a:extLst>
          </p:cNvPr>
          <p:cNvSpPr txBox="1">
            <a:spLocks/>
          </p:cNvSpPr>
          <p:nvPr/>
        </p:nvSpPr>
        <p:spPr bwMode="auto">
          <a:xfrm>
            <a:off x="1979613" y="1382713"/>
            <a:ext cx="6624637" cy="290512"/>
          </a:xfrm>
          <a:prstGeom prst="rect">
            <a:avLst/>
          </a:prstGeom>
          <a:noFill/>
          <a:ln w="9525">
            <a:solidFill>
              <a:srgbClr val="EA007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8.2 Gimnasium (jika disediakan)</a:t>
            </a: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968CBB80-0D9B-9B37-4BB8-D3BF6D029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73238"/>
            <a:ext cx="6624637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Shape 111">
            <a:extLst>
              <a:ext uri="{FF2B5EF4-FFF2-40B4-BE49-F238E27FC236}">
                <a16:creationId xmlns:a16="http://schemas.microsoft.com/office/drawing/2014/main" id="{DD041C99-48BA-4852-9D81-7E4EBB93D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54013"/>
            <a:ext cx="1439862" cy="768350"/>
          </a:xfrm>
          <a:prstGeom prst="homePlate">
            <a:avLst>
              <a:gd name="adj" fmla="val 54874"/>
            </a:avLst>
          </a:prstGeom>
          <a:solidFill>
            <a:srgbClr val="EA00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805" name="Shape 112">
            <a:extLst>
              <a:ext uri="{FF2B5EF4-FFF2-40B4-BE49-F238E27FC236}">
                <a16:creationId xmlns:a16="http://schemas.microsoft.com/office/drawing/2014/main" id="{BAF3FAB8-2985-7CC5-2613-F52F91A839BE}"/>
              </a:ext>
            </a:extLst>
          </p:cNvPr>
          <p:cNvSpPr>
            <a:spLocks/>
          </p:cNvSpPr>
          <p:nvPr/>
        </p:nvSpPr>
        <p:spPr bwMode="auto">
          <a:xfrm>
            <a:off x="3203575" y="333375"/>
            <a:ext cx="5329238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EA007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76806" name="Shape 113">
            <a:extLst>
              <a:ext uri="{FF2B5EF4-FFF2-40B4-BE49-F238E27FC236}">
                <a16:creationId xmlns:a16="http://schemas.microsoft.com/office/drawing/2014/main" id="{4338881D-F136-CAA9-C17C-6672FBD37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360363"/>
            <a:ext cx="10080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8.0</a:t>
            </a:r>
          </a:p>
        </p:txBody>
      </p:sp>
      <p:sp>
        <p:nvSpPr>
          <p:cNvPr id="76807" name="Shape 115">
            <a:extLst>
              <a:ext uri="{FF2B5EF4-FFF2-40B4-BE49-F238E27FC236}">
                <a16:creationId xmlns:a16="http://schemas.microsoft.com/office/drawing/2014/main" id="{EF47E2BB-DCF2-18BF-9F9E-D70DBA81A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412750"/>
            <a:ext cx="6696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Kemudahan pelanggan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449F02-8382-7850-390D-0B75DDC616A0}"/>
              </a:ext>
            </a:extLst>
          </p:cNvPr>
          <p:cNvSpPr/>
          <p:nvPr/>
        </p:nvSpPr>
        <p:spPr>
          <a:xfrm>
            <a:off x="52388" y="360363"/>
            <a:ext cx="1439862" cy="1127125"/>
          </a:xfrm>
          <a:prstGeom prst="rect">
            <a:avLst/>
          </a:prstGeom>
          <a:ln>
            <a:solidFill>
              <a:srgbClr val="EA00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Impiana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Hotel KLCC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5">
            <a:extLst>
              <a:ext uri="{FF2B5EF4-FFF2-40B4-BE49-F238E27FC236}">
                <a16:creationId xmlns:a16="http://schemas.microsoft.com/office/drawing/2014/main" id="{F3E87779-7BB1-57DF-C2B8-4762291FD5FC}"/>
              </a:ext>
            </a:extLst>
          </p:cNvPr>
          <p:cNvSpPr txBox="1">
            <a:spLocks/>
          </p:cNvSpPr>
          <p:nvPr/>
        </p:nvSpPr>
        <p:spPr bwMode="auto">
          <a:xfrm>
            <a:off x="1979613" y="1341438"/>
            <a:ext cx="6553200" cy="331787"/>
          </a:xfrm>
          <a:prstGeom prst="rect">
            <a:avLst/>
          </a:prstGeom>
          <a:noFill/>
          <a:ln w="9525">
            <a:solidFill>
              <a:srgbClr val="EA007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8.3 Spa (jika disediakan)</a:t>
            </a:r>
          </a:p>
        </p:txBody>
      </p:sp>
      <p:sp>
        <p:nvSpPr>
          <p:cNvPr id="78851" name="Shape 111">
            <a:extLst>
              <a:ext uri="{FF2B5EF4-FFF2-40B4-BE49-F238E27FC236}">
                <a16:creationId xmlns:a16="http://schemas.microsoft.com/office/drawing/2014/main" id="{E5AA254E-0623-D0C5-98AE-12716B7C2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54013"/>
            <a:ext cx="1439862" cy="768350"/>
          </a:xfrm>
          <a:prstGeom prst="homePlate">
            <a:avLst>
              <a:gd name="adj" fmla="val 54874"/>
            </a:avLst>
          </a:prstGeom>
          <a:solidFill>
            <a:srgbClr val="EA00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852" name="Shape 112">
            <a:extLst>
              <a:ext uri="{FF2B5EF4-FFF2-40B4-BE49-F238E27FC236}">
                <a16:creationId xmlns:a16="http://schemas.microsoft.com/office/drawing/2014/main" id="{5FDE7587-7BCD-3F0F-0A10-D2FA8178301A}"/>
              </a:ext>
            </a:extLst>
          </p:cNvPr>
          <p:cNvSpPr>
            <a:spLocks/>
          </p:cNvSpPr>
          <p:nvPr/>
        </p:nvSpPr>
        <p:spPr bwMode="auto">
          <a:xfrm>
            <a:off x="3203575" y="333375"/>
            <a:ext cx="5329238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EA007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78853" name="Shape 113">
            <a:extLst>
              <a:ext uri="{FF2B5EF4-FFF2-40B4-BE49-F238E27FC236}">
                <a16:creationId xmlns:a16="http://schemas.microsoft.com/office/drawing/2014/main" id="{D108882A-3894-E074-D5E5-721E4DEFE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360363"/>
            <a:ext cx="10080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8.0</a:t>
            </a:r>
          </a:p>
        </p:txBody>
      </p:sp>
      <p:sp>
        <p:nvSpPr>
          <p:cNvPr id="78854" name="Shape 115">
            <a:extLst>
              <a:ext uri="{FF2B5EF4-FFF2-40B4-BE49-F238E27FC236}">
                <a16:creationId xmlns:a16="http://schemas.microsoft.com/office/drawing/2014/main" id="{A24511A1-DEBB-F8E9-3EDE-CA4CC16F1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412750"/>
            <a:ext cx="6696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Kemudahan pelanggan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EA8CA0-B46C-8531-F18F-7A1320D9FD41}"/>
              </a:ext>
            </a:extLst>
          </p:cNvPr>
          <p:cNvSpPr/>
          <p:nvPr/>
        </p:nvSpPr>
        <p:spPr>
          <a:xfrm>
            <a:off x="52388" y="360363"/>
            <a:ext cx="1439862" cy="1312862"/>
          </a:xfrm>
          <a:prstGeom prst="rect">
            <a:avLst/>
          </a:prstGeom>
          <a:ln>
            <a:solidFill>
              <a:srgbClr val="EA00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Impiana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Hotel KLCC</a:t>
            </a:r>
          </a:p>
        </p:txBody>
      </p:sp>
      <p:pic>
        <p:nvPicPr>
          <p:cNvPr id="78856" name="Picture 9" descr="Swasana Spa - Picture of Impiana KLCC Hotel Kuala Lumpur, Kuala Lumpur -  Tripadvisor">
            <a:extLst>
              <a:ext uri="{FF2B5EF4-FFF2-40B4-BE49-F238E27FC236}">
                <a16:creationId xmlns:a16="http://schemas.microsoft.com/office/drawing/2014/main" id="{E07753BD-6F9C-7342-D71E-05F18A16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597150"/>
            <a:ext cx="5238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TextBox 1">
            <a:extLst>
              <a:ext uri="{FF2B5EF4-FFF2-40B4-BE49-F238E27FC236}">
                <a16:creationId xmlns:a16="http://schemas.microsoft.com/office/drawing/2014/main" id="{5E625104-BF90-8B75-930B-991180C05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1989138"/>
            <a:ext cx="4897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MY" altLang="en-US"/>
              <a:t>SWASANA SPA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ontent Placeholder 5">
            <a:extLst>
              <a:ext uri="{FF2B5EF4-FFF2-40B4-BE49-F238E27FC236}">
                <a16:creationId xmlns:a16="http://schemas.microsoft.com/office/drawing/2014/main" id="{F5A2DFC9-C9F7-9604-8963-2192539CD593}"/>
              </a:ext>
            </a:extLst>
          </p:cNvPr>
          <p:cNvSpPr txBox="1">
            <a:spLocks/>
          </p:cNvSpPr>
          <p:nvPr/>
        </p:nvSpPr>
        <p:spPr bwMode="auto">
          <a:xfrm>
            <a:off x="1979613" y="1412875"/>
            <a:ext cx="6553200" cy="260350"/>
          </a:xfrm>
          <a:prstGeom prst="rect">
            <a:avLst/>
          </a:prstGeom>
          <a:noFill/>
          <a:ln w="9525">
            <a:solidFill>
              <a:srgbClr val="EA007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8.4 Kedai Barangan (jika disediakan)</a:t>
            </a:r>
          </a:p>
        </p:txBody>
      </p:sp>
      <p:sp>
        <p:nvSpPr>
          <p:cNvPr id="80899" name="Shape 111">
            <a:extLst>
              <a:ext uri="{FF2B5EF4-FFF2-40B4-BE49-F238E27FC236}">
                <a16:creationId xmlns:a16="http://schemas.microsoft.com/office/drawing/2014/main" id="{D946F229-3B4D-EA55-9381-73C3705CC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54013"/>
            <a:ext cx="1439862" cy="768350"/>
          </a:xfrm>
          <a:prstGeom prst="homePlate">
            <a:avLst>
              <a:gd name="adj" fmla="val 54874"/>
            </a:avLst>
          </a:prstGeom>
          <a:solidFill>
            <a:srgbClr val="EA00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0900" name="Shape 112">
            <a:extLst>
              <a:ext uri="{FF2B5EF4-FFF2-40B4-BE49-F238E27FC236}">
                <a16:creationId xmlns:a16="http://schemas.microsoft.com/office/drawing/2014/main" id="{92596501-321B-3A44-6DAA-9BE894F5BC2E}"/>
              </a:ext>
            </a:extLst>
          </p:cNvPr>
          <p:cNvSpPr>
            <a:spLocks/>
          </p:cNvSpPr>
          <p:nvPr/>
        </p:nvSpPr>
        <p:spPr bwMode="auto">
          <a:xfrm>
            <a:off x="3203575" y="333375"/>
            <a:ext cx="5329238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EA007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80901" name="Shape 113">
            <a:extLst>
              <a:ext uri="{FF2B5EF4-FFF2-40B4-BE49-F238E27FC236}">
                <a16:creationId xmlns:a16="http://schemas.microsoft.com/office/drawing/2014/main" id="{03FDB8AD-E6DD-E664-5616-186F14757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360363"/>
            <a:ext cx="10080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8.0</a:t>
            </a:r>
          </a:p>
        </p:txBody>
      </p:sp>
      <p:sp>
        <p:nvSpPr>
          <p:cNvPr id="80902" name="Shape 115">
            <a:extLst>
              <a:ext uri="{FF2B5EF4-FFF2-40B4-BE49-F238E27FC236}">
                <a16:creationId xmlns:a16="http://schemas.microsoft.com/office/drawing/2014/main" id="{8B7FCEB7-2399-CE5A-6CFD-757BAB3CF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412750"/>
            <a:ext cx="6696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Kemudahan pelanggan</a:t>
            </a:r>
          </a:p>
        </p:txBody>
      </p:sp>
      <p:pic>
        <p:nvPicPr>
          <p:cNvPr id="80903" name="Picture 1">
            <a:extLst>
              <a:ext uri="{FF2B5EF4-FFF2-40B4-BE49-F238E27FC236}">
                <a16:creationId xmlns:a16="http://schemas.microsoft.com/office/drawing/2014/main" id="{0D854CDF-A0AC-A48A-B34F-A86B2D292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62125"/>
            <a:ext cx="65532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A27136-468F-C0B9-6B0A-BEAB75A3E84E}"/>
              </a:ext>
            </a:extLst>
          </p:cNvPr>
          <p:cNvSpPr/>
          <p:nvPr/>
        </p:nvSpPr>
        <p:spPr>
          <a:xfrm>
            <a:off x="52388" y="360363"/>
            <a:ext cx="1439862" cy="1312862"/>
          </a:xfrm>
          <a:prstGeom prst="rect">
            <a:avLst/>
          </a:prstGeom>
          <a:ln>
            <a:solidFill>
              <a:srgbClr val="EA00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Doubletree by Hilton Penang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5">
            <a:extLst>
              <a:ext uri="{FF2B5EF4-FFF2-40B4-BE49-F238E27FC236}">
                <a16:creationId xmlns:a16="http://schemas.microsoft.com/office/drawing/2014/main" id="{D749AF05-CFA7-B8E6-6F53-04DB448588B4}"/>
              </a:ext>
            </a:extLst>
          </p:cNvPr>
          <p:cNvSpPr txBox="1">
            <a:spLocks/>
          </p:cNvSpPr>
          <p:nvPr/>
        </p:nvSpPr>
        <p:spPr bwMode="auto">
          <a:xfrm>
            <a:off x="1979613" y="1382713"/>
            <a:ext cx="6624637" cy="290512"/>
          </a:xfrm>
          <a:prstGeom prst="rect">
            <a:avLst/>
          </a:prstGeom>
          <a:noFill/>
          <a:ln w="9525">
            <a:solidFill>
              <a:srgbClr val="EA007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8.5 </a:t>
            </a:r>
            <a:r>
              <a:rPr lang="en-US" altLang="en-US" sz="1400" i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Business Centre 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(jika disediakan)</a:t>
            </a:r>
          </a:p>
        </p:txBody>
      </p:sp>
      <p:sp>
        <p:nvSpPr>
          <p:cNvPr id="82947" name="Shape 111">
            <a:extLst>
              <a:ext uri="{FF2B5EF4-FFF2-40B4-BE49-F238E27FC236}">
                <a16:creationId xmlns:a16="http://schemas.microsoft.com/office/drawing/2014/main" id="{03D2EB19-37B2-40DA-B7DC-37D93CE8A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54013"/>
            <a:ext cx="1439862" cy="768350"/>
          </a:xfrm>
          <a:prstGeom prst="homePlate">
            <a:avLst>
              <a:gd name="adj" fmla="val 54874"/>
            </a:avLst>
          </a:prstGeom>
          <a:solidFill>
            <a:srgbClr val="EA00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2948" name="Shape 112">
            <a:extLst>
              <a:ext uri="{FF2B5EF4-FFF2-40B4-BE49-F238E27FC236}">
                <a16:creationId xmlns:a16="http://schemas.microsoft.com/office/drawing/2014/main" id="{F1ADD93C-4BA6-8D21-B8D9-0118EA9857F2}"/>
              </a:ext>
            </a:extLst>
          </p:cNvPr>
          <p:cNvSpPr>
            <a:spLocks/>
          </p:cNvSpPr>
          <p:nvPr/>
        </p:nvSpPr>
        <p:spPr bwMode="auto">
          <a:xfrm>
            <a:off x="3203575" y="333375"/>
            <a:ext cx="5329238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EA007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82949" name="Shape 113">
            <a:extLst>
              <a:ext uri="{FF2B5EF4-FFF2-40B4-BE49-F238E27FC236}">
                <a16:creationId xmlns:a16="http://schemas.microsoft.com/office/drawing/2014/main" id="{238DA38B-206D-6E2E-05AA-0A76DFC5F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360363"/>
            <a:ext cx="10080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8.0</a:t>
            </a:r>
          </a:p>
        </p:txBody>
      </p:sp>
      <p:sp>
        <p:nvSpPr>
          <p:cNvPr id="82950" name="Shape 115">
            <a:extLst>
              <a:ext uri="{FF2B5EF4-FFF2-40B4-BE49-F238E27FC236}">
                <a16:creationId xmlns:a16="http://schemas.microsoft.com/office/drawing/2014/main" id="{BBE2DE0D-E285-D7D1-1D87-E83538247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412750"/>
            <a:ext cx="6696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Kemudahan pelanggan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B81B85-B27F-08BC-E098-4B8858A5564A}"/>
              </a:ext>
            </a:extLst>
          </p:cNvPr>
          <p:cNvSpPr/>
          <p:nvPr/>
        </p:nvSpPr>
        <p:spPr>
          <a:xfrm>
            <a:off x="52388" y="360363"/>
            <a:ext cx="1439862" cy="1312862"/>
          </a:xfrm>
          <a:prstGeom prst="rect">
            <a:avLst/>
          </a:prstGeom>
          <a:ln>
            <a:solidFill>
              <a:srgbClr val="EA00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Doubletree by Hilton Penang</a:t>
            </a:r>
          </a:p>
        </p:txBody>
      </p:sp>
      <p:pic>
        <p:nvPicPr>
          <p:cNvPr id="82952" name="Picture 1">
            <a:extLst>
              <a:ext uri="{FF2B5EF4-FFF2-40B4-BE49-F238E27FC236}">
                <a16:creationId xmlns:a16="http://schemas.microsoft.com/office/drawing/2014/main" id="{4CD26743-C976-AFAF-BA72-417DE55C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933575"/>
            <a:ext cx="666115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ontent Placeholder 5">
            <a:extLst>
              <a:ext uri="{FF2B5EF4-FFF2-40B4-BE49-F238E27FC236}">
                <a16:creationId xmlns:a16="http://schemas.microsoft.com/office/drawing/2014/main" id="{D6147FDE-742E-DDEA-54BC-40C052A69772}"/>
              </a:ext>
            </a:extLst>
          </p:cNvPr>
          <p:cNvSpPr txBox="1">
            <a:spLocks/>
          </p:cNvSpPr>
          <p:nvPr/>
        </p:nvSpPr>
        <p:spPr bwMode="auto">
          <a:xfrm>
            <a:off x="1979613" y="1382713"/>
            <a:ext cx="6624637" cy="411162"/>
          </a:xfrm>
          <a:prstGeom prst="rect">
            <a:avLst/>
          </a:prstGeom>
          <a:noFill/>
          <a:ln w="9525">
            <a:solidFill>
              <a:srgbClr val="EA007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171450" indent="-1714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Surau (jika disediakan)</a:t>
            </a:r>
          </a:p>
        </p:txBody>
      </p:sp>
      <p:pic>
        <p:nvPicPr>
          <p:cNvPr id="84995" name="Picture 1">
            <a:extLst>
              <a:ext uri="{FF2B5EF4-FFF2-40B4-BE49-F238E27FC236}">
                <a16:creationId xmlns:a16="http://schemas.microsoft.com/office/drawing/2014/main" id="{6BA200BD-2DDC-0330-D0A9-842DB1C9B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89138"/>
            <a:ext cx="662463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Shape 111">
            <a:extLst>
              <a:ext uri="{FF2B5EF4-FFF2-40B4-BE49-F238E27FC236}">
                <a16:creationId xmlns:a16="http://schemas.microsoft.com/office/drawing/2014/main" id="{C9097009-1E9C-E4D9-3F7A-4652C65AB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54013"/>
            <a:ext cx="1439862" cy="768350"/>
          </a:xfrm>
          <a:prstGeom prst="homePlate">
            <a:avLst>
              <a:gd name="adj" fmla="val 54874"/>
            </a:avLst>
          </a:prstGeom>
          <a:solidFill>
            <a:srgbClr val="EA00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997" name="Shape 112">
            <a:extLst>
              <a:ext uri="{FF2B5EF4-FFF2-40B4-BE49-F238E27FC236}">
                <a16:creationId xmlns:a16="http://schemas.microsoft.com/office/drawing/2014/main" id="{3D801E9E-5667-0627-FA33-7EA400AE56DF}"/>
              </a:ext>
            </a:extLst>
          </p:cNvPr>
          <p:cNvSpPr>
            <a:spLocks/>
          </p:cNvSpPr>
          <p:nvPr/>
        </p:nvSpPr>
        <p:spPr bwMode="auto">
          <a:xfrm>
            <a:off x="3203575" y="333375"/>
            <a:ext cx="5329238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EA007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84998" name="Shape 113">
            <a:extLst>
              <a:ext uri="{FF2B5EF4-FFF2-40B4-BE49-F238E27FC236}">
                <a16:creationId xmlns:a16="http://schemas.microsoft.com/office/drawing/2014/main" id="{042608D5-5E3E-2F46-E478-4D04F0A74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360363"/>
            <a:ext cx="10080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8.0</a:t>
            </a:r>
          </a:p>
        </p:txBody>
      </p:sp>
      <p:sp>
        <p:nvSpPr>
          <p:cNvPr id="84999" name="Shape 115">
            <a:extLst>
              <a:ext uri="{FF2B5EF4-FFF2-40B4-BE49-F238E27FC236}">
                <a16:creationId xmlns:a16="http://schemas.microsoft.com/office/drawing/2014/main" id="{6CE722D4-5F03-9263-4880-81452BCB3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412750"/>
            <a:ext cx="6696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Kemudahan pelanggan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9C8F65-D43F-9563-3E7D-E8DBEAC4CC18}"/>
              </a:ext>
            </a:extLst>
          </p:cNvPr>
          <p:cNvSpPr/>
          <p:nvPr/>
        </p:nvSpPr>
        <p:spPr>
          <a:xfrm>
            <a:off x="52388" y="360363"/>
            <a:ext cx="1439862" cy="1127125"/>
          </a:xfrm>
          <a:prstGeom prst="rect">
            <a:avLst/>
          </a:prstGeom>
          <a:ln>
            <a:solidFill>
              <a:srgbClr val="EA00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Impiana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Hotel KLCC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hape 111">
            <a:extLst>
              <a:ext uri="{FF2B5EF4-FFF2-40B4-BE49-F238E27FC236}">
                <a16:creationId xmlns:a16="http://schemas.microsoft.com/office/drawing/2014/main" id="{3F399D4F-E5E3-DD98-4939-8F65780DA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7043" name="Shape 112">
            <a:extLst>
              <a:ext uri="{FF2B5EF4-FFF2-40B4-BE49-F238E27FC236}">
                <a16:creationId xmlns:a16="http://schemas.microsoft.com/office/drawing/2014/main" id="{812527EB-9456-1BEF-C738-255DEFCA22AB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87044" name="Shape 113">
            <a:extLst>
              <a:ext uri="{FF2B5EF4-FFF2-40B4-BE49-F238E27FC236}">
                <a16:creationId xmlns:a16="http://schemas.microsoft.com/office/drawing/2014/main" id="{288DC678-5F50-DF91-F952-22D6B2892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9.0</a:t>
            </a:r>
          </a:p>
        </p:txBody>
      </p:sp>
      <p:sp>
        <p:nvSpPr>
          <p:cNvPr id="87045" name="Shape 115">
            <a:extLst>
              <a:ext uri="{FF2B5EF4-FFF2-40B4-BE49-F238E27FC236}">
                <a16:creationId xmlns:a16="http://schemas.microsoft.com/office/drawing/2014/main" id="{B966460B-AAE8-6BE1-46EE-2A41C5C93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03225"/>
            <a:ext cx="52562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Keselamatan</a:t>
            </a:r>
          </a:p>
        </p:txBody>
      </p:sp>
      <p:sp>
        <p:nvSpPr>
          <p:cNvPr id="87046" name="Content Placeholder 5">
            <a:extLst>
              <a:ext uri="{FF2B5EF4-FFF2-40B4-BE49-F238E27FC236}">
                <a16:creationId xmlns:a16="http://schemas.microsoft.com/office/drawing/2014/main" id="{35705639-7DB6-DD40-F935-7B7EE37F7184}"/>
              </a:ext>
            </a:extLst>
          </p:cNvPr>
          <p:cNvSpPr txBox="1">
            <a:spLocks/>
          </p:cNvSpPr>
          <p:nvPr/>
        </p:nvSpPr>
        <p:spPr bwMode="auto">
          <a:xfrm>
            <a:off x="2011363" y="1206500"/>
            <a:ext cx="2997200" cy="31908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171450" indent="-1714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CCTV</a:t>
            </a:r>
          </a:p>
        </p:txBody>
      </p:sp>
      <p:pic>
        <p:nvPicPr>
          <p:cNvPr id="87047" name="Picture 2">
            <a:extLst>
              <a:ext uri="{FF2B5EF4-FFF2-40B4-BE49-F238E27FC236}">
                <a16:creationId xmlns:a16="http://schemas.microsoft.com/office/drawing/2014/main" id="{C27DA0CA-DD03-DC87-B48A-00094A4C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630363"/>
            <a:ext cx="6780212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B608E6-1D9A-8F2E-8782-6C2E2205B86E}"/>
              </a:ext>
            </a:extLst>
          </p:cNvPr>
          <p:cNvSpPr/>
          <p:nvPr/>
        </p:nvSpPr>
        <p:spPr>
          <a:xfrm>
            <a:off x="53975" y="333375"/>
            <a:ext cx="1422400" cy="11255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Holiday Inn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Glenmarie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BBFDB711-29DA-818D-8A56-DDC338F5E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4" t="12023" r="6447" b="5829"/>
          <a:stretch/>
        </p:blipFill>
        <p:spPr bwMode="auto">
          <a:xfrm>
            <a:off x="1769664" y="1268760"/>
            <a:ext cx="6474744" cy="38116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2C3738F-156E-0126-41F9-0852B0F1BA2B}"/>
              </a:ext>
            </a:extLst>
          </p:cNvPr>
          <p:cNvSpPr txBox="1">
            <a:spLocks/>
          </p:cNvSpPr>
          <p:nvPr/>
        </p:nvSpPr>
        <p:spPr>
          <a:xfrm>
            <a:off x="34925" y="1268413"/>
            <a:ext cx="1597025" cy="190658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kern="0" dirty="0"/>
              <a:t>Gambar </a:t>
            </a:r>
            <a:r>
              <a:rPr lang="en-US" altLang="en-US" kern="0" dirty="0" err="1"/>
              <a:t>pasukan</a:t>
            </a:r>
            <a:r>
              <a:rPr lang="en-US" altLang="en-US" kern="0" dirty="0"/>
              <a:t> </a:t>
            </a:r>
            <a:r>
              <a:rPr lang="en-US" altLang="en-US" kern="0" dirty="0" err="1"/>
              <a:t>pemeriksa</a:t>
            </a:r>
            <a:r>
              <a:rPr lang="en-US" altLang="en-US" kern="0" dirty="0"/>
              <a:t> </a:t>
            </a:r>
            <a:r>
              <a:rPr lang="en-US" altLang="en-US" kern="0" dirty="0" err="1"/>
              <a:t>Jelas</a:t>
            </a:r>
            <a:r>
              <a:rPr lang="en-US" altLang="en-US" kern="0" dirty="0"/>
              <a:t> </a:t>
            </a:r>
            <a:r>
              <a:rPr lang="en-US" altLang="en-US" kern="0" dirty="0" err="1"/>
              <a:t>menunjukkan</a:t>
            </a:r>
            <a:r>
              <a:rPr lang="en-US" altLang="en-US" kern="0" dirty="0"/>
              <a:t> </a:t>
            </a:r>
            <a:r>
              <a:rPr lang="en-US" altLang="en-US" kern="0" dirty="0" err="1"/>
              <a:t>berapa</a:t>
            </a:r>
            <a:r>
              <a:rPr lang="en-US" altLang="en-US" kern="0" dirty="0"/>
              <a:t> orang </a:t>
            </a:r>
            <a:r>
              <a:rPr lang="en-US" altLang="en-US" kern="0" dirty="0" err="1"/>
              <a:t>ahli</a:t>
            </a:r>
            <a:r>
              <a:rPr lang="en-US" altLang="en-US" kern="0" dirty="0"/>
              <a:t> panel yang </a:t>
            </a:r>
            <a:r>
              <a:rPr lang="en-US" altLang="en-US" kern="0" dirty="0" err="1"/>
              <a:t>hadir</a:t>
            </a:r>
            <a:endParaRPr lang="en-US" altLang="en-US" kern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AA5BA4-0D18-3F58-2C6B-92B6ADEA61B1}"/>
              </a:ext>
            </a:extLst>
          </p:cNvPr>
          <p:cNvSpPr txBox="1">
            <a:spLocks/>
          </p:cNvSpPr>
          <p:nvPr/>
        </p:nvSpPr>
        <p:spPr>
          <a:xfrm>
            <a:off x="1841500" y="5157788"/>
            <a:ext cx="6475413" cy="103663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altLang="en-US" kern="0" dirty="0" err="1">
                <a:solidFill>
                  <a:schemeClr val="tx1"/>
                </a:solidFill>
              </a:rPr>
              <a:t>Seramai</a:t>
            </a:r>
            <a:r>
              <a:rPr lang="en-US" altLang="en-US" kern="0" dirty="0">
                <a:solidFill>
                  <a:schemeClr val="tx1"/>
                </a:solidFill>
              </a:rPr>
              <a:t> XX </a:t>
            </a:r>
            <a:r>
              <a:rPr lang="en-US" altLang="en-US" kern="0" dirty="0" err="1">
                <a:solidFill>
                  <a:schemeClr val="tx1"/>
                </a:solidFill>
              </a:rPr>
              <a:t>ahli</a:t>
            </a:r>
            <a:r>
              <a:rPr lang="en-US" altLang="en-US" kern="0" dirty="0">
                <a:solidFill>
                  <a:schemeClr val="tx1"/>
                </a:solidFill>
              </a:rPr>
              <a:t> panel, yang </a:t>
            </a:r>
            <a:r>
              <a:rPr lang="en-US" altLang="en-US" kern="0" dirty="0" err="1">
                <a:solidFill>
                  <a:schemeClr val="tx1"/>
                </a:solidFill>
              </a:rPr>
              <a:t>terdiri</a:t>
            </a:r>
            <a:r>
              <a:rPr lang="en-US" altLang="en-US" kern="0" dirty="0">
                <a:solidFill>
                  <a:schemeClr val="tx1"/>
                </a:solidFill>
              </a:rPr>
              <a:t> </a:t>
            </a:r>
            <a:r>
              <a:rPr lang="en-US" altLang="en-US" kern="0" dirty="0" err="1">
                <a:solidFill>
                  <a:schemeClr val="tx1"/>
                </a:solidFill>
              </a:rPr>
              <a:t>daripada</a:t>
            </a:r>
            <a:r>
              <a:rPr lang="en-US" altLang="en-US" kern="0" dirty="0">
                <a:solidFill>
                  <a:schemeClr val="tx1"/>
                </a:solidFill>
              </a:rPr>
              <a:t> </a:t>
            </a:r>
            <a:r>
              <a:rPr lang="en-US" altLang="en-US" kern="0" dirty="0" err="1">
                <a:solidFill>
                  <a:schemeClr val="tx1"/>
                </a:solidFill>
              </a:rPr>
              <a:t>Pemeriksa</a:t>
            </a:r>
            <a:r>
              <a:rPr lang="en-US" altLang="en-US" kern="0" dirty="0">
                <a:solidFill>
                  <a:schemeClr val="tx1"/>
                </a:solidFill>
              </a:rPr>
              <a:t> Hotel</a:t>
            </a:r>
          </a:p>
          <a:p>
            <a:pPr>
              <a:defRPr/>
            </a:pPr>
            <a:r>
              <a:rPr lang="en-US" altLang="en-US" kern="0" dirty="0">
                <a:solidFill>
                  <a:schemeClr val="tx1"/>
                </a:solidFill>
              </a:rPr>
              <a:t>Dari </a:t>
            </a:r>
            <a:r>
              <a:rPr lang="en-US" altLang="en-US" kern="0" dirty="0" err="1">
                <a:solidFill>
                  <a:schemeClr val="tx1"/>
                </a:solidFill>
              </a:rPr>
              <a:t>kiri</a:t>
            </a:r>
            <a:r>
              <a:rPr lang="en-US" altLang="en-US" kern="0" dirty="0">
                <a:solidFill>
                  <a:schemeClr val="tx1"/>
                </a:solidFill>
              </a:rPr>
              <a:t> :</a:t>
            </a:r>
          </a:p>
          <a:p>
            <a:pPr>
              <a:defRPr/>
            </a:pPr>
            <a:r>
              <a:rPr lang="en-US" altLang="en-US" kern="0" dirty="0">
                <a:solidFill>
                  <a:srgbClr val="FF0000"/>
                </a:solidFill>
              </a:rPr>
              <a:t>XXX, XXX, XXX, XXX, dan XXX.</a:t>
            </a:r>
          </a:p>
        </p:txBody>
      </p:sp>
      <p:sp>
        <p:nvSpPr>
          <p:cNvPr id="7" name="Shape 100">
            <a:extLst>
              <a:ext uri="{FF2B5EF4-FFF2-40B4-BE49-F238E27FC236}">
                <a16:creationId xmlns:a16="http://schemas.microsoft.com/office/drawing/2014/main" id="{5480468B-95E1-9227-A357-57224FA35461}"/>
              </a:ext>
            </a:extLst>
          </p:cNvPr>
          <p:cNvSpPr>
            <a:spLocks/>
          </p:cNvSpPr>
          <p:nvPr/>
        </p:nvSpPr>
        <p:spPr bwMode="auto">
          <a:xfrm>
            <a:off x="2614613" y="260350"/>
            <a:ext cx="5629275" cy="766763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>
              <a:defRPr/>
            </a:pPr>
            <a:r>
              <a:rPr lang="en-US" dirty="0">
                <a:latin typeface="Gill Sans MT" panose="020B0502020104020203" pitchFamily="34" charset="0"/>
              </a:rPr>
              <a:t>       </a:t>
            </a:r>
          </a:p>
        </p:txBody>
      </p:sp>
      <p:sp>
        <p:nvSpPr>
          <p:cNvPr id="16390" name="Shape 103">
            <a:extLst>
              <a:ext uri="{FF2B5EF4-FFF2-40B4-BE49-F238E27FC236}">
                <a16:creationId xmlns:a16="http://schemas.microsoft.com/office/drawing/2014/main" id="{56B9BEB3-09FD-0F72-98EF-2A1B9BC55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100" y="404813"/>
            <a:ext cx="51117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000" b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PASUKAN PEMERIKSA</a:t>
            </a:r>
          </a:p>
        </p:txBody>
      </p:sp>
      <p:sp>
        <p:nvSpPr>
          <p:cNvPr id="16391" name="Shape 99">
            <a:extLst>
              <a:ext uri="{FF2B5EF4-FFF2-40B4-BE49-F238E27FC236}">
                <a16:creationId xmlns:a16="http://schemas.microsoft.com/office/drawing/2014/main" id="{C159CFBF-7D71-EE9B-1654-2DF792710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76225"/>
            <a:ext cx="1116013" cy="766763"/>
          </a:xfrm>
          <a:prstGeom prst="homePlate">
            <a:avLst>
              <a:gd name="adj" fmla="val 54999"/>
            </a:avLst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hape 111">
            <a:extLst>
              <a:ext uri="{FF2B5EF4-FFF2-40B4-BE49-F238E27FC236}">
                <a16:creationId xmlns:a16="http://schemas.microsoft.com/office/drawing/2014/main" id="{68F3BB50-3091-7834-9F48-0D5959488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9091" name="Shape 112">
            <a:extLst>
              <a:ext uri="{FF2B5EF4-FFF2-40B4-BE49-F238E27FC236}">
                <a16:creationId xmlns:a16="http://schemas.microsoft.com/office/drawing/2014/main" id="{F7BD6610-D0F7-BB64-896E-A91D11A6C653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89092" name="Shape 113">
            <a:extLst>
              <a:ext uri="{FF2B5EF4-FFF2-40B4-BE49-F238E27FC236}">
                <a16:creationId xmlns:a16="http://schemas.microsoft.com/office/drawing/2014/main" id="{6E80D659-4E95-EA88-EA1E-528D15081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9.0</a:t>
            </a:r>
          </a:p>
        </p:txBody>
      </p:sp>
      <p:sp>
        <p:nvSpPr>
          <p:cNvPr id="89093" name="Shape 115">
            <a:extLst>
              <a:ext uri="{FF2B5EF4-FFF2-40B4-BE49-F238E27FC236}">
                <a16:creationId xmlns:a16="http://schemas.microsoft.com/office/drawing/2014/main" id="{B06D54CB-CEAD-05E5-66D4-C89A71EB9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03225"/>
            <a:ext cx="52562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Keselamatan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EF262E9B-4DCC-2339-74A0-86BE1A041AE0}"/>
              </a:ext>
            </a:extLst>
          </p:cNvPr>
          <p:cNvSpPr txBox="1">
            <a:spLocks/>
          </p:cNvSpPr>
          <p:nvPr/>
        </p:nvSpPr>
        <p:spPr>
          <a:xfrm>
            <a:off x="2079625" y="1217613"/>
            <a:ext cx="2997200" cy="39052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dirty="0" err="1"/>
              <a:t>Staf</a:t>
            </a:r>
            <a:r>
              <a:rPr lang="en-US" altLang="en-US" dirty="0"/>
              <a:t> </a:t>
            </a:r>
            <a:r>
              <a:rPr lang="en-US" altLang="en-US" dirty="0" err="1"/>
              <a:t>Beruniform</a:t>
            </a:r>
            <a:endParaRPr lang="en-US" altLang="en-US" dirty="0"/>
          </a:p>
          <a:p>
            <a:pPr>
              <a:defRPr/>
            </a:pPr>
            <a:endParaRPr lang="en-US" altLang="en-US" kern="0" dirty="0"/>
          </a:p>
        </p:txBody>
      </p:sp>
      <p:pic>
        <p:nvPicPr>
          <p:cNvPr id="89095" name="Picture 4">
            <a:extLst>
              <a:ext uri="{FF2B5EF4-FFF2-40B4-BE49-F238E27FC236}">
                <a16:creationId xmlns:a16="http://schemas.microsoft.com/office/drawing/2014/main" id="{108E5BA2-67D6-20C5-4D0A-B7134686D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724025"/>
            <a:ext cx="2709863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041292-1B08-AF5B-F96F-5F2AC8F59A0E}"/>
              </a:ext>
            </a:extLst>
          </p:cNvPr>
          <p:cNvSpPr/>
          <p:nvPr/>
        </p:nvSpPr>
        <p:spPr>
          <a:xfrm>
            <a:off x="53975" y="333375"/>
            <a:ext cx="1422400" cy="11255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Holiday Inn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Glenmarie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hape 111">
            <a:extLst>
              <a:ext uri="{FF2B5EF4-FFF2-40B4-BE49-F238E27FC236}">
                <a16:creationId xmlns:a16="http://schemas.microsoft.com/office/drawing/2014/main" id="{8297F47C-2C67-3193-FDD5-C91B27D5B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1139" name="Shape 112">
            <a:extLst>
              <a:ext uri="{FF2B5EF4-FFF2-40B4-BE49-F238E27FC236}">
                <a16:creationId xmlns:a16="http://schemas.microsoft.com/office/drawing/2014/main" id="{1ABC4C1E-243D-7CDB-A64D-766A17B34A60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91140" name="Shape 113">
            <a:extLst>
              <a:ext uri="{FF2B5EF4-FFF2-40B4-BE49-F238E27FC236}">
                <a16:creationId xmlns:a16="http://schemas.microsoft.com/office/drawing/2014/main" id="{93D80536-7C51-A466-178E-62712EA6E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9.0</a:t>
            </a:r>
          </a:p>
        </p:txBody>
      </p:sp>
      <p:sp>
        <p:nvSpPr>
          <p:cNvPr id="91141" name="Shape 115">
            <a:extLst>
              <a:ext uri="{FF2B5EF4-FFF2-40B4-BE49-F238E27FC236}">
                <a16:creationId xmlns:a16="http://schemas.microsoft.com/office/drawing/2014/main" id="{6BBA24CF-29CF-B9CD-4DDD-654B0E26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03225"/>
            <a:ext cx="52562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Keselamatan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E6C31BFF-7E88-1B9B-599F-7B9DAFF2064F}"/>
              </a:ext>
            </a:extLst>
          </p:cNvPr>
          <p:cNvSpPr txBox="1">
            <a:spLocks/>
          </p:cNvSpPr>
          <p:nvPr/>
        </p:nvSpPr>
        <p:spPr>
          <a:xfrm>
            <a:off x="2079625" y="1216025"/>
            <a:ext cx="2997200" cy="319088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i="1" dirty="0"/>
              <a:t>Water Sprinkler </a:t>
            </a:r>
          </a:p>
          <a:p>
            <a:pPr>
              <a:defRPr/>
            </a:pPr>
            <a:endParaRPr lang="en-US" altLang="en-US" kern="0" dirty="0"/>
          </a:p>
        </p:txBody>
      </p:sp>
      <p:pic>
        <p:nvPicPr>
          <p:cNvPr id="91143" name="Picture 2">
            <a:extLst>
              <a:ext uri="{FF2B5EF4-FFF2-40B4-BE49-F238E27FC236}">
                <a16:creationId xmlns:a16="http://schemas.microsoft.com/office/drawing/2014/main" id="{04C7D1CA-EE3B-E217-FE32-36DFCFA3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41475"/>
            <a:ext cx="7069138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468DFD-3F56-2E81-58E4-70E06C752204}"/>
              </a:ext>
            </a:extLst>
          </p:cNvPr>
          <p:cNvSpPr/>
          <p:nvPr/>
        </p:nvSpPr>
        <p:spPr>
          <a:xfrm>
            <a:off x="53975" y="333375"/>
            <a:ext cx="1422400" cy="11255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Holiday Inn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Glenmarie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hape 111">
            <a:extLst>
              <a:ext uri="{FF2B5EF4-FFF2-40B4-BE49-F238E27FC236}">
                <a16:creationId xmlns:a16="http://schemas.microsoft.com/office/drawing/2014/main" id="{338D3213-7446-2780-F2D8-05AA76073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3187" name="Shape 112">
            <a:extLst>
              <a:ext uri="{FF2B5EF4-FFF2-40B4-BE49-F238E27FC236}">
                <a16:creationId xmlns:a16="http://schemas.microsoft.com/office/drawing/2014/main" id="{98234B01-F378-6E6C-44B9-B70DEB0DAD44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93188" name="Shape 113">
            <a:extLst>
              <a:ext uri="{FF2B5EF4-FFF2-40B4-BE49-F238E27FC236}">
                <a16:creationId xmlns:a16="http://schemas.microsoft.com/office/drawing/2014/main" id="{74E1D3BC-F906-DE25-1BDC-03678D5E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9.0</a:t>
            </a:r>
          </a:p>
        </p:txBody>
      </p:sp>
      <p:sp>
        <p:nvSpPr>
          <p:cNvPr id="93189" name="Shape 115">
            <a:extLst>
              <a:ext uri="{FF2B5EF4-FFF2-40B4-BE49-F238E27FC236}">
                <a16:creationId xmlns:a16="http://schemas.microsoft.com/office/drawing/2014/main" id="{B33C7A74-20C6-FACB-EA85-17ED1EE68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03225"/>
            <a:ext cx="52562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Keselamatan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6953D59D-31BA-358F-6519-FFDA6F126941}"/>
              </a:ext>
            </a:extLst>
          </p:cNvPr>
          <p:cNvSpPr txBox="1">
            <a:spLocks/>
          </p:cNvSpPr>
          <p:nvPr/>
        </p:nvSpPr>
        <p:spPr>
          <a:xfrm>
            <a:off x="2093913" y="1206500"/>
            <a:ext cx="2997200" cy="319088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dirty="0" err="1"/>
              <a:t>Alat</a:t>
            </a:r>
            <a:r>
              <a:rPr lang="en-US" altLang="en-US" dirty="0"/>
              <a:t> </a:t>
            </a:r>
            <a:r>
              <a:rPr lang="en-US" altLang="en-US" dirty="0" err="1"/>
              <a:t>Pemadam</a:t>
            </a:r>
            <a:r>
              <a:rPr lang="en-US" altLang="en-US" dirty="0"/>
              <a:t> </a:t>
            </a:r>
            <a:r>
              <a:rPr lang="en-US" altLang="en-US" dirty="0" err="1"/>
              <a:t>Api</a:t>
            </a:r>
            <a:endParaRPr lang="en-US" altLang="en-US" dirty="0"/>
          </a:p>
          <a:p>
            <a:pPr>
              <a:defRPr/>
            </a:pPr>
            <a:endParaRPr lang="en-US" altLang="en-US" kern="0" dirty="0"/>
          </a:p>
        </p:txBody>
      </p:sp>
      <p:pic>
        <p:nvPicPr>
          <p:cNvPr id="93191" name="Picture 2">
            <a:extLst>
              <a:ext uri="{FF2B5EF4-FFF2-40B4-BE49-F238E27FC236}">
                <a16:creationId xmlns:a16="http://schemas.microsoft.com/office/drawing/2014/main" id="{EA3A5A8C-7412-DE85-5F01-F3DED260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606550"/>
            <a:ext cx="2328862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4">
            <a:extLst>
              <a:ext uri="{FF2B5EF4-FFF2-40B4-BE49-F238E27FC236}">
                <a16:creationId xmlns:a16="http://schemas.microsoft.com/office/drawing/2014/main" id="{6B7F6A86-FF40-DF16-C1BA-12475CBB8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1606550"/>
            <a:ext cx="2328862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D4445D-93B1-7C87-B9A4-5D60FCDBB446}"/>
              </a:ext>
            </a:extLst>
          </p:cNvPr>
          <p:cNvSpPr/>
          <p:nvPr/>
        </p:nvSpPr>
        <p:spPr>
          <a:xfrm>
            <a:off x="53975" y="333375"/>
            <a:ext cx="1422400" cy="11255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Holiday Inn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Glenmarie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hape 111">
            <a:extLst>
              <a:ext uri="{FF2B5EF4-FFF2-40B4-BE49-F238E27FC236}">
                <a16:creationId xmlns:a16="http://schemas.microsoft.com/office/drawing/2014/main" id="{D9AC7DD4-DC97-C7C4-1680-2B7A38267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235" name="Shape 112">
            <a:extLst>
              <a:ext uri="{FF2B5EF4-FFF2-40B4-BE49-F238E27FC236}">
                <a16:creationId xmlns:a16="http://schemas.microsoft.com/office/drawing/2014/main" id="{5A824B28-C876-C70E-5C66-423005D5E868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95236" name="Shape 113">
            <a:extLst>
              <a:ext uri="{FF2B5EF4-FFF2-40B4-BE49-F238E27FC236}">
                <a16:creationId xmlns:a16="http://schemas.microsoft.com/office/drawing/2014/main" id="{329A5931-51DC-A6EE-00CE-7FF74C739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9.0</a:t>
            </a:r>
          </a:p>
        </p:txBody>
      </p:sp>
      <p:sp>
        <p:nvSpPr>
          <p:cNvPr id="95237" name="Shape 115">
            <a:extLst>
              <a:ext uri="{FF2B5EF4-FFF2-40B4-BE49-F238E27FC236}">
                <a16:creationId xmlns:a16="http://schemas.microsoft.com/office/drawing/2014/main" id="{25FB3D1D-0CA2-022E-B74C-99B38A2AB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03225"/>
            <a:ext cx="52562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Keselamatan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71D72185-12D4-74FC-57C5-FBA010FAC0B3}"/>
              </a:ext>
            </a:extLst>
          </p:cNvPr>
          <p:cNvSpPr txBox="1">
            <a:spLocks/>
          </p:cNvSpPr>
          <p:nvPr/>
        </p:nvSpPr>
        <p:spPr>
          <a:xfrm>
            <a:off x="2079625" y="1220788"/>
            <a:ext cx="2997200" cy="319087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dirty="0"/>
              <a:t>ERT- Carta </a:t>
            </a:r>
            <a:r>
              <a:rPr lang="en-US" altLang="en-US" dirty="0" err="1"/>
              <a:t>Organisasi</a:t>
            </a:r>
            <a:endParaRPr lang="en-US" altLang="en-US" dirty="0"/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endParaRPr lang="en-US" altLang="en-US" kern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5A1A0-F596-ACB3-CEB6-55146DFDB617}"/>
              </a:ext>
            </a:extLst>
          </p:cNvPr>
          <p:cNvSpPr/>
          <p:nvPr/>
        </p:nvSpPr>
        <p:spPr>
          <a:xfrm>
            <a:off x="53975" y="333375"/>
            <a:ext cx="1422400" cy="11255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Holiday Inn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Glenmarie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5240" name="Picture 1">
            <a:extLst>
              <a:ext uri="{FF2B5EF4-FFF2-40B4-BE49-F238E27FC236}">
                <a16:creationId xmlns:a16="http://schemas.microsoft.com/office/drawing/2014/main" id="{DE394373-7D84-CFFA-A225-3D0ECC7B4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84325"/>
            <a:ext cx="5627687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hape 111">
            <a:extLst>
              <a:ext uri="{FF2B5EF4-FFF2-40B4-BE49-F238E27FC236}">
                <a16:creationId xmlns:a16="http://schemas.microsoft.com/office/drawing/2014/main" id="{BB109DC0-5694-D668-E48D-24CB5307C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283" name="Shape 112">
            <a:extLst>
              <a:ext uri="{FF2B5EF4-FFF2-40B4-BE49-F238E27FC236}">
                <a16:creationId xmlns:a16="http://schemas.microsoft.com/office/drawing/2014/main" id="{37F8533C-DC20-E2C6-A1F1-D2C6FD9A9217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97284" name="Shape 113">
            <a:extLst>
              <a:ext uri="{FF2B5EF4-FFF2-40B4-BE49-F238E27FC236}">
                <a16:creationId xmlns:a16="http://schemas.microsoft.com/office/drawing/2014/main" id="{75C87E1C-EDDE-F854-662A-DB629D2BC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9.0</a:t>
            </a:r>
          </a:p>
        </p:txBody>
      </p:sp>
      <p:sp>
        <p:nvSpPr>
          <p:cNvPr id="97285" name="Shape 115">
            <a:extLst>
              <a:ext uri="{FF2B5EF4-FFF2-40B4-BE49-F238E27FC236}">
                <a16:creationId xmlns:a16="http://schemas.microsoft.com/office/drawing/2014/main" id="{0A905A85-D7A9-5EC2-CB4D-D2BC0BE81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03225"/>
            <a:ext cx="52562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Keselamatan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C24CF802-711A-A4AE-20CF-A1DAC759108E}"/>
              </a:ext>
            </a:extLst>
          </p:cNvPr>
          <p:cNvSpPr txBox="1">
            <a:spLocks/>
          </p:cNvSpPr>
          <p:nvPr/>
        </p:nvSpPr>
        <p:spPr>
          <a:xfrm>
            <a:off x="2079625" y="1220788"/>
            <a:ext cx="2997200" cy="319087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dirty="0"/>
              <a:t>ERT- </a:t>
            </a:r>
            <a:r>
              <a:rPr lang="en-US" altLang="en-US" dirty="0" err="1"/>
              <a:t>Peralatan</a:t>
            </a:r>
            <a:r>
              <a:rPr lang="en-US" altLang="en-US" dirty="0"/>
              <a:t> </a:t>
            </a:r>
            <a:r>
              <a:rPr lang="en-US" altLang="en-US" dirty="0" err="1"/>
              <a:t>Kecemasan</a:t>
            </a:r>
            <a:endParaRPr lang="en-US" altLang="en-US" dirty="0"/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endParaRPr lang="en-US" altLang="en-US" kern="0" dirty="0"/>
          </a:p>
        </p:txBody>
      </p:sp>
      <p:pic>
        <p:nvPicPr>
          <p:cNvPr id="97287" name="Picture 1" descr="A picture containing indoor, cabinet, sitting, small&#10;&#10;Description automatically generated">
            <a:extLst>
              <a:ext uri="{FF2B5EF4-FFF2-40B4-BE49-F238E27FC236}">
                <a16:creationId xmlns:a16="http://schemas.microsoft.com/office/drawing/2014/main" id="{550BFD5B-9C10-54BF-2F30-CF97E332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1679575"/>
            <a:ext cx="342900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2" descr="A picture containing cabinet, indoor, refrigerator, filled&#10;&#10;Description automatically generated">
            <a:extLst>
              <a:ext uri="{FF2B5EF4-FFF2-40B4-BE49-F238E27FC236}">
                <a16:creationId xmlns:a16="http://schemas.microsoft.com/office/drawing/2014/main" id="{7B423F94-5C3D-7A7F-95EA-09E891B76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1679575"/>
            <a:ext cx="3241675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19B060-3A47-5772-7AEF-6BD038A3C095}"/>
              </a:ext>
            </a:extLst>
          </p:cNvPr>
          <p:cNvSpPr/>
          <p:nvPr/>
        </p:nvSpPr>
        <p:spPr>
          <a:xfrm>
            <a:off x="53975" y="333375"/>
            <a:ext cx="1422400" cy="11255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Holiday Inn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Glenmarie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hape 111">
            <a:extLst>
              <a:ext uri="{FF2B5EF4-FFF2-40B4-BE49-F238E27FC236}">
                <a16:creationId xmlns:a16="http://schemas.microsoft.com/office/drawing/2014/main" id="{8A1DFA82-C1F6-B0FC-4F96-AB7B2CA8B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9331" name="Shape 112">
            <a:extLst>
              <a:ext uri="{FF2B5EF4-FFF2-40B4-BE49-F238E27FC236}">
                <a16:creationId xmlns:a16="http://schemas.microsoft.com/office/drawing/2014/main" id="{F5CED421-F3CD-108F-24B8-5E120F60B009}"/>
              </a:ext>
            </a:extLst>
          </p:cNvPr>
          <p:cNvSpPr>
            <a:spLocks/>
          </p:cNvSpPr>
          <p:nvPr/>
        </p:nvSpPr>
        <p:spPr bwMode="auto">
          <a:xfrm>
            <a:off x="29749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99332" name="Shape 113">
            <a:extLst>
              <a:ext uri="{FF2B5EF4-FFF2-40B4-BE49-F238E27FC236}">
                <a16:creationId xmlns:a16="http://schemas.microsoft.com/office/drawing/2014/main" id="{C62923F1-C565-C134-170C-57C64B3F6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38150"/>
            <a:ext cx="9715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10.0</a:t>
            </a:r>
          </a:p>
        </p:txBody>
      </p:sp>
      <p:sp>
        <p:nvSpPr>
          <p:cNvPr id="99333" name="Shape 115">
            <a:extLst>
              <a:ext uri="{FF2B5EF4-FFF2-40B4-BE49-F238E27FC236}">
                <a16:creationId xmlns:a16="http://schemas.microsoft.com/office/drawing/2014/main" id="{A3C3B2CD-1E28-E7E3-9872-27BF57959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403225"/>
            <a:ext cx="51323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Special Features 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ACA795FA-6CBA-3B19-6427-F6A889DE6FD6}"/>
              </a:ext>
            </a:extLst>
          </p:cNvPr>
          <p:cNvSpPr txBox="1">
            <a:spLocks/>
          </p:cNvSpPr>
          <p:nvPr/>
        </p:nvSpPr>
        <p:spPr>
          <a:xfrm>
            <a:off x="2079625" y="1206500"/>
            <a:ext cx="6834188" cy="42227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dirty="0" err="1"/>
              <a:t>Keistimewaan</a:t>
            </a:r>
            <a:r>
              <a:rPr lang="en-US" altLang="en-US" dirty="0"/>
              <a:t> hotel – Kids eat and hotel free (</a:t>
            </a:r>
            <a:r>
              <a:rPr lang="en-US" altLang="en-US" dirty="0" err="1"/>
              <a:t>seperti</a:t>
            </a:r>
            <a:r>
              <a:rPr lang="en-US" altLang="en-US" dirty="0"/>
              <a:t> </a:t>
            </a:r>
            <a:r>
              <a:rPr lang="en-US" altLang="en-US" dirty="0" err="1"/>
              <a:t>dinyatakan</a:t>
            </a:r>
            <a:r>
              <a:rPr lang="en-US" altLang="en-US" dirty="0"/>
              <a:t>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laporan</a:t>
            </a:r>
            <a:r>
              <a:rPr lang="en-US" altLang="en-US" dirty="0"/>
              <a:t>)</a:t>
            </a:r>
            <a:endParaRPr lang="en-US" altLang="en-US" kern="0" dirty="0"/>
          </a:p>
        </p:txBody>
      </p:sp>
      <p:pic>
        <p:nvPicPr>
          <p:cNvPr id="99335" name="Picture 3" descr="Text, website&#10;&#10;Description automatically generated">
            <a:extLst>
              <a:ext uri="{FF2B5EF4-FFF2-40B4-BE49-F238E27FC236}">
                <a16:creationId xmlns:a16="http://schemas.microsoft.com/office/drawing/2014/main" id="{5DFB7251-FC56-25C8-B5D7-F538EF8C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1733550"/>
            <a:ext cx="32893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DC58409-D4BF-E96A-A2DC-B0D1BFD58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728788"/>
            <a:ext cx="3544888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CDE196-99EF-B67B-BBAE-C8803559CFBD}"/>
              </a:ext>
            </a:extLst>
          </p:cNvPr>
          <p:cNvSpPr/>
          <p:nvPr/>
        </p:nvSpPr>
        <p:spPr>
          <a:xfrm>
            <a:off x="53975" y="333375"/>
            <a:ext cx="1422400" cy="1125538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Holiday Inn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Glenmarie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hape 111">
            <a:extLst>
              <a:ext uri="{FF2B5EF4-FFF2-40B4-BE49-F238E27FC236}">
                <a16:creationId xmlns:a16="http://schemas.microsoft.com/office/drawing/2014/main" id="{D546C3D1-4E5A-8032-0B81-BC5585F5D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1379" name="Shape 112">
            <a:extLst>
              <a:ext uri="{FF2B5EF4-FFF2-40B4-BE49-F238E27FC236}">
                <a16:creationId xmlns:a16="http://schemas.microsoft.com/office/drawing/2014/main" id="{4C646286-2983-3F82-5BE1-F170A1E7E2B0}"/>
              </a:ext>
            </a:extLst>
          </p:cNvPr>
          <p:cNvSpPr>
            <a:spLocks/>
          </p:cNvSpPr>
          <p:nvPr/>
        </p:nvSpPr>
        <p:spPr bwMode="auto">
          <a:xfrm>
            <a:off x="27717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01380" name="Shape 113">
            <a:extLst>
              <a:ext uri="{FF2B5EF4-FFF2-40B4-BE49-F238E27FC236}">
                <a16:creationId xmlns:a16="http://schemas.microsoft.com/office/drawing/2014/main" id="{10AC5CB4-3684-DA16-85FB-9F7BB898C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38150"/>
            <a:ext cx="1035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11.0</a:t>
            </a:r>
          </a:p>
        </p:txBody>
      </p:sp>
      <p:sp>
        <p:nvSpPr>
          <p:cNvPr id="101381" name="Shape 115">
            <a:extLst>
              <a:ext uri="{FF2B5EF4-FFF2-40B4-BE49-F238E27FC236}">
                <a16:creationId xmlns:a16="http://schemas.microsoft.com/office/drawing/2014/main" id="{E5D6E195-0850-82FA-20C8-0821D4D89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03225"/>
            <a:ext cx="51323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Pemuliharaan Alam Sekitar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5248F83E-BD5F-2E54-CAB3-AC0BE5797374}"/>
              </a:ext>
            </a:extLst>
          </p:cNvPr>
          <p:cNvSpPr txBox="1">
            <a:spLocks/>
          </p:cNvSpPr>
          <p:nvPr/>
        </p:nvSpPr>
        <p:spPr>
          <a:xfrm>
            <a:off x="1922463" y="1341438"/>
            <a:ext cx="6486525" cy="57467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dirty="0"/>
              <a:t>Program </a:t>
            </a:r>
            <a:r>
              <a:rPr lang="en-US" altLang="en-US" dirty="0" err="1"/>
              <a:t>dan</a:t>
            </a:r>
            <a:r>
              <a:rPr lang="en-US" altLang="en-US" dirty="0"/>
              <a:t> </a:t>
            </a:r>
            <a:r>
              <a:rPr lang="en-US" altLang="en-US" dirty="0" err="1"/>
              <a:t>aktiviti</a:t>
            </a:r>
            <a:r>
              <a:rPr lang="en-US" altLang="en-US" dirty="0"/>
              <a:t> yang </a:t>
            </a:r>
            <a:r>
              <a:rPr lang="en-US" altLang="en-US" dirty="0" err="1"/>
              <a:t>dijalankan</a:t>
            </a:r>
            <a:r>
              <a:rPr lang="en-US" altLang="en-US" dirty="0"/>
              <a:t> </a:t>
            </a:r>
            <a:r>
              <a:rPr lang="en-US" altLang="en-US" dirty="0" err="1"/>
              <a:t>oleh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hotel (</a:t>
            </a: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dirty="0" err="1"/>
              <a:t>kategori</a:t>
            </a:r>
            <a:r>
              <a:rPr lang="en-US" altLang="en-US" dirty="0"/>
              <a:t> Hotel Resort &amp; Hotel Tanah Tinggi)</a:t>
            </a:r>
            <a:endParaRPr lang="en-US" altLang="en-US" kern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22A757-40EE-27EB-73D5-2105FB8B1ADF}"/>
              </a:ext>
            </a:extLst>
          </p:cNvPr>
          <p:cNvSpPr/>
          <p:nvPr/>
        </p:nvSpPr>
        <p:spPr>
          <a:xfrm>
            <a:off x="53975" y="333375"/>
            <a:ext cx="1422400" cy="15827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Shangri La Rasa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Sayang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Resort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CFDD758-A3D8-1A21-1A36-38D46DF00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388" y="2024063"/>
            <a:ext cx="6985000" cy="5794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MY" dirty="0">
                <a:solidFill>
                  <a:schemeClr val="accent6"/>
                </a:solidFill>
                <a:latin typeface="Berlin Sans FB" panose="020E0602020502020306" pitchFamily="34" charset="0"/>
              </a:rPr>
              <a:t>SPICE &amp; HERB GARDEN</a:t>
            </a:r>
          </a:p>
        </p:txBody>
      </p:sp>
      <p:pic>
        <p:nvPicPr>
          <p:cNvPr id="101385" name="Content Placeholder 7">
            <a:extLst>
              <a:ext uri="{FF2B5EF4-FFF2-40B4-BE49-F238E27FC236}">
                <a16:creationId xmlns:a16="http://schemas.microsoft.com/office/drawing/2014/main" id="{D01916A2-A078-90B1-46EF-5B5922F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671763"/>
            <a:ext cx="2365375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6" name="Content Placeholder 6">
            <a:extLst>
              <a:ext uri="{FF2B5EF4-FFF2-40B4-BE49-F238E27FC236}">
                <a16:creationId xmlns:a16="http://schemas.microsoft.com/office/drawing/2014/main" id="{364AA52D-CC80-1C9D-3552-B94FAAD11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3238"/>
            <a:ext cx="34004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hape 111">
            <a:extLst>
              <a:ext uri="{FF2B5EF4-FFF2-40B4-BE49-F238E27FC236}">
                <a16:creationId xmlns:a16="http://schemas.microsoft.com/office/drawing/2014/main" id="{E8580CD9-2E2E-1F3F-2F36-6E025AB6F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427" name="Shape 112">
            <a:extLst>
              <a:ext uri="{FF2B5EF4-FFF2-40B4-BE49-F238E27FC236}">
                <a16:creationId xmlns:a16="http://schemas.microsoft.com/office/drawing/2014/main" id="{107DBE7D-1970-02B0-B87D-5EAF26B17EA7}"/>
              </a:ext>
            </a:extLst>
          </p:cNvPr>
          <p:cNvSpPr>
            <a:spLocks/>
          </p:cNvSpPr>
          <p:nvPr/>
        </p:nvSpPr>
        <p:spPr bwMode="auto">
          <a:xfrm>
            <a:off x="27717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03428" name="Shape 113">
            <a:extLst>
              <a:ext uri="{FF2B5EF4-FFF2-40B4-BE49-F238E27FC236}">
                <a16:creationId xmlns:a16="http://schemas.microsoft.com/office/drawing/2014/main" id="{27300D7A-8F40-774E-9D3B-FFBFAE2CF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38150"/>
            <a:ext cx="1035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11.0</a:t>
            </a:r>
          </a:p>
        </p:txBody>
      </p:sp>
      <p:sp>
        <p:nvSpPr>
          <p:cNvPr id="103429" name="Shape 115">
            <a:extLst>
              <a:ext uri="{FF2B5EF4-FFF2-40B4-BE49-F238E27FC236}">
                <a16:creationId xmlns:a16="http://schemas.microsoft.com/office/drawing/2014/main" id="{69EA271F-D225-02E1-3AA8-BF6012246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03225"/>
            <a:ext cx="51323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Pemuliharaan Alam Sekitar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4C5C59D-24D1-D948-A9F2-45240A666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388" y="1412875"/>
            <a:ext cx="6985000" cy="5778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MY" dirty="0">
                <a:solidFill>
                  <a:schemeClr val="accent6"/>
                </a:solidFill>
                <a:latin typeface="Berlin Sans FB" panose="020E0602020502020306" pitchFamily="34" charset="0"/>
              </a:rPr>
              <a:t>PENGASINGAN SAMPAH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89FED7-BF5E-E750-5ABC-B6AD3033D38D}"/>
              </a:ext>
            </a:extLst>
          </p:cNvPr>
          <p:cNvSpPr/>
          <p:nvPr/>
        </p:nvSpPr>
        <p:spPr>
          <a:xfrm>
            <a:off x="53975" y="333375"/>
            <a:ext cx="1422400" cy="15827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Shang-Ri La Rasa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Sayang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Resort </a:t>
            </a:r>
          </a:p>
        </p:txBody>
      </p:sp>
      <p:pic>
        <p:nvPicPr>
          <p:cNvPr id="103432" name="Content Placeholder 6">
            <a:extLst>
              <a:ext uri="{FF2B5EF4-FFF2-40B4-BE49-F238E27FC236}">
                <a16:creationId xmlns:a16="http://schemas.microsoft.com/office/drawing/2014/main" id="{F56EF36D-63DF-4FFD-96F4-403192C0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508250"/>
            <a:ext cx="3698875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Content Placeholder 7">
            <a:extLst>
              <a:ext uri="{FF2B5EF4-FFF2-40B4-BE49-F238E27FC236}">
                <a16:creationId xmlns:a16="http://schemas.microsoft.com/office/drawing/2014/main" id="{D417253A-6EF6-629A-0CC4-AD286FC53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459038"/>
            <a:ext cx="314642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hape 111">
            <a:extLst>
              <a:ext uri="{FF2B5EF4-FFF2-40B4-BE49-F238E27FC236}">
                <a16:creationId xmlns:a16="http://schemas.microsoft.com/office/drawing/2014/main" id="{A8EDBCDD-5549-A557-C69E-244A8566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5475" name="Shape 112">
            <a:extLst>
              <a:ext uri="{FF2B5EF4-FFF2-40B4-BE49-F238E27FC236}">
                <a16:creationId xmlns:a16="http://schemas.microsoft.com/office/drawing/2014/main" id="{66E7C712-C56B-1F93-408F-4ACC0DC076E6}"/>
              </a:ext>
            </a:extLst>
          </p:cNvPr>
          <p:cNvSpPr>
            <a:spLocks/>
          </p:cNvSpPr>
          <p:nvPr/>
        </p:nvSpPr>
        <p:spPr bwMode="auto">
          <a:xfrm>
            <a:off x="27717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05476" name="Shape 113">
            <a:extLst>
              <a:ext uri="{FF2B5EF4-FFF2-40B4-BE49-F238E27FC236}">
                <a16:creationId xmlns:a16="http://schemas.microsoft.com/office/drawing/2014/main" id="{E51E475D-BD71-A9FC-3C86-A5C9AB626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38150"/>
            <a:ext cx="1035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11.0</a:t>
            </a:r>
          </a:p>
        </p:txBody>
      </p:sp>
      <p:sp>
        <p:nvSpPr>
          <p:cNvPr id="105477" name="Shape 115">
            <a:extLst>
              <a:ext uri="{FF2B5EF4-FFF2-40B4-BE49-F238E27FC236}">
                <a16:creationId xmlns:a16="http://schemas.microsoft.com/office/drawing/2014/main" id="{7972E768-515A-A0C1-FB0B-0FF250E33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03225"/>
            <a:ext cx="51323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Pemuliharaan Alam Sekitar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586AA52-FBA0-A8B8-016D-6A38FDD0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388" y="1412875"/>
            <a:ext cx="6985000" cy="5778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MY" dirty="0">
                <a:solidFill>
                  <a:schemeClr val="accent6"/>
                </a:solidFill>
                <a:latin typeface="Berlin Sans FB" panose="020E0602020502020306" pitchFamily="34" charset="0"/>
              </a:rPr>
              <a:t>BOILER ROOM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E79D6-C67A-D382-9833-D5EC6B4B9187}"/>
              </a:ext>
            </a:extLst>
          </p:cNvPr>
          <p:cNvSpPr/>
          <p:nvPr/>
        </p:nvSpPr>
        <p:spPr>
          <a:xfrm>
            <a:off x="53975" y="333375"/>
            <a:ext cx="1422400" cy="15827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Shang-Ri La Rasa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Sayang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Resort </a:t>
            </a:r>
          </a:p>
        </p:txBody>
      </p:sp>
      <p:pic>
        <p:nvPicPr>
          <p:cNvPr id="105480" name="Content Placeholder 6">
            <a:extLst>
              <a:ext uri="{FF2B5EF4-FFF2-40B4-BE49-F238E27FC236}">
                <a16:creationId xmlns:a16="http://schemas.microsoft.com/office/drawing/2014/main" id="{F7CA74E0-DED5-9ED4-42C9-290D16F4D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2273300"/>
            <a:ext cx="34829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Content Placeholder 7">
            <a:extLst>
              <a:ext uri="{FF2B5EF4-FFF2-40B4-BE49-F238E27FC236}">
                <a16:creationId xmlns:a16="http://schemas.microsoft.com/office/drawing/2014/main" id="{76F4C7E3-EBDD-7916-2E9F-41DBBF2C6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71713"/>
            <a:ext cx="3481387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hape 111">
            <a:extLst>
              <a:ext uri="{FF2B5EF4-FFF2-40B4-BE49-F238E27FC236}">
                <a16:creationId xmlns:a16="http://schemas.microsoft.com/office/drawing/2014/main" id="{9E5C27DA-B4EE-65F3-96D8-5C91C1B05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7523" name="Shape 112">
            <a:extLst>
              <a:ext uri="{FF2B5EF4-FFF2-40B4-BE49-F238E27FC236}">
                <a16:creationId xmlns:a16="http://schemas.microsoft.com/office/drawing/2014/main" id="{E5D4C5D6-354E-FD73-4900-4F70516908E0}"/>
              </a:ext>
            </a:extLst>
          </p:cNvPr>
          <p:cNvSpPr>
            <a:spLocks/>
          </p:cNvSpPr>
          <p:nvPr/>
        </p:nvSpPr>
        <p:spPr bwMode="auto">
          <a:xfrm>
            <a:off x="2771775" y="333375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07524" name="Shape 113">
            <a:extLst>
              <a:ext uri="{FF2B5EF4-FFF2-40B4-BE49-F238E27FC236}">
                <a16:creationId xmlns:a16="http://schemas.microsoft.com/office/drawing/2014/main" id="{CDB832C1-B23C-04B3-10DF-E576DDC78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38150"/>
            <a:ext cx="1035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11.0</a:t>
            </a:r>
          </a:p>
        </p:txBody>
      </p:sp>
      <p:sp>
        <p:nvSpPr>
          <p:cNvPr id="107525" name="Shape 115">
            <a:extLst>
              <a:ext uri="{FF2B5EF4-FFF2-40B4-BE49-F238E27FC236}">
                <a16:creationId xmlns:a16="http://schemas.microsoft.com/office/drawing/2014/main" id="{51AE8172-34D4-8851-5563-7ED8C67DE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03225"/>
            <a:ext cx="51323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Pemuliharaan Alam Sekitar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4DB5807-FC32-A2F9-0C36-5A93A076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388" y="1268413"/>
            <a:ext cx="6985000" cy="5778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MY" dirty="0" err="1">
                <a:solidFill>
                  <a:schemeClr val="accent6"/>
                </a:solidFill>
                <a:latin typeface="Berlin Sans FB" panose="020E0602020502020306" pitchFamily="34" charset="0"/>
              </a:rPr>
              <a:t>Penggunaan</a:t>
            </a:r>
            <a:r>
              <a:rPr lang="en-MY" dirty="0">
                <a:solidFill>
                  <a:schemeClr val="accent6"/>
                </a:solidFill>
                <a:latin typeface="Berlin Sans FB" panose="020E0602020502020306" pitchFamily="34" charset="0"/>
              </a:rPr>
              <a:t> Air </a:t>
            </a:r>
            <a:r>
              <a:rPr lang="en-MY" dirty="0" err="1">
                <a:solidFill>
                  <a:schemeClr val="accent6"/>
                </a:solidFill>
                <a:latin typeface="Berlin Sans FB" panose="020E0602020502020306" pitchFamily="34" charset="0"/>
              </a:rPr>
              <a:t>Kitar</a:t>
            </a:r>
            <a:r>
              <a:rPr lang="en-MY" dirty="0">
                <a:solidFill>
                  <a:schemeClr val="accent6"/>
                </a:solidFill>
                <a:latin typeface="Berlin Sans FB" panose="020E0602020502020306" pitchFamily="34" charset="0"/>
              </a:rPr>
              <a:t> </a:t>
            </a:r>
            <a:r>
              <a:rPr lang="en-MY" dirty="0" err="1">
                <a:solidFill>
                  <a:schemeClr val="accent6"/>
                </a:solidFill>
                <a:latin typeface="Berlin Sans FB" panose="020E0602020502020306" pitchFamily="34" charset="0"/>
              </a:rPr>
              <a:t>Semula</a:t>
            </a:r>
            <a:endParaRPr lang="en-MY" dirty="0">
              <a:solidFill>
                <a:schemeClr val="accent6"/>
              </a:solidFill>
              <a:latin typeface="Berlin Sans FB" panose="020E0602020502020306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7AD82C-D1BE-7F14-7A1E-A76B4AF10614}"/>
              </a:ext>
            </a:extLst>
          </p:cNvPr>
          <p:cNvSpPr/>
          <p:nvPr/>
        </p:nvSpPr>
        <p:spPr>
          <a:xfrm>
            <a:off x="53975" y="333375"/>
            <a:ext cx="1422400" cy="15827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Shang-Ri La Rasa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Sayang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Resort </a:t>
            </a:r>
          </a:p>
        </p:txBody>
      </p:sp>
      <p:pic>
        <p:nvPicPr>
          <p:cNvPr id="107528" name="Content Placeholder 7">
            <a:extLst>
              <a:ext uri="{FF2B5EF4-FFF2-40B4-BE49-F238E27FC236}">
                <a16:creationId xmlns:a16="http://schemas.microsoft.com/office/drawing/2014/main" id="{C52D9D7C-E69F-1130-EDFB-0F683AB9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916113"/>
            <a:ext cx="3263900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Content Placeholder 6">
            <a:extLst>
              <a:ext uri="{FF2B5EF4-FFF2-40B4-BE49-F238E27FC236}">
                <a16:creationId xmlns:a16="http://schemas.microsoft.com/office/drawing/2014/main" id="{C13DFE56-BD4D-274A-7A26-C431546A7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898650"/>
            <a:ext cx="3589337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Content Placeholder 3">
            <a:extLst>
              <a:ext uri="{FF2B5EF4-FFF2-40B4-BE49-F238E27FC236}">
                <a16:creationId xmlns:a16="http://schemas.microsoft.com/office/drawing/2014/main" id="{674E1E60-2D77-C7FD-9776-E691997DF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4724400"/>
            <a:ext cx="16002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99">
            <a:extLst>
              <a:ext uri="{FF2B5EF4-FFF2-40B4-BE49-F238E27FC236}">
                <a16:creationId xmlns:a16="http://schemas.microsoft.com/office/drawing/2014/main" id="{5326CB33-0F9F-F7E7-7531-2E469613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84163"/>
            <a:ext cx="1116013" cy="766762"/>
          </a:xfrm>
          <a:prstGeom prst="homePlate">
            <a:avLst>
              <a:gd name="adj" fmla="val 54999"/>
            </a:avLst>
          </a:prstGeom>
          <a:solidFill>
            <a:srgbClr val="E629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411" name="Shape 100">
            <a:extLst>
              <a:ext uri="{FF2B5EF4-FFF2-40B4-BE49-F238E27FC236}">
                <a16:creationId xmlns:a16="http://schemas.microsoft.com/office/drawing/2014/main" id="{38725D5D-11AD-61CE-22C6-FF0D3C356DD2}"/>
              </a:ext>
            </a:extLst>
          </p:cNvPr>
          <p:cNvSpPr>
            <a:spLocks/>
          </p:cNvSpPr>
          <p:nvPr/>
        </p:nvSpPr>
        <p:spPr bwMode="auto">
          <a:xfrm>
            <a:off x="2627313" y="284163"/>
            <a:ext cx="5629275" cy="76676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E6294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7412" name="Shape 101">
            <a:extLst>
              <a:ext uri="{FF2B5EF4-FFF2-40B4-BE49-F238E27FC236}">
                <a16:creationId xmlns:a16="http://schemas.microsoft.com/office/drawing/2014/main" id="{2C719BAA-A64E-8250-227E-83985DBBB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88938"/>
            <a:ext cx="6826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1.0</a:t>
            </a:r>
          </a:p>
        </p:txBody>
      </p:sp>
      <p:sp>
        <p:nvSpPr>
          <p:cNvPr id="17413" name="Shape 103">
            <a:extLst>
              <a:ext uri="{FF2B5EF4-FFF2-40B4-BE49-F238E27FC236}">
                <a16:creationId xmlns:a16="http://schemas.microsoft.com/office/drawing/2014/main" id="{19E104DA-7A6D-D4F1-628A-D9E3F530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425" y="360363"/>
            <a:ext cx="51117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Muka Hadapan Bangunan Hotel </a:t>
            </a:r>
          </a:p>
          <a:p>
            <a:pPr algn="ctr" eaLnBrk="1" hangingPunct="1">
              <a:buSzPct val="25000"/>
            </a:pPr>
            <a:r>
              <a:rPr lang="en-US" altLang="en-US" sz="2000" b="1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(Hotel Façade)</a:t>
            </a:r>
            <a:endParaRPr lang="en-US" altLang="en-US" sz="2000" b="1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 panose="020B0604020202020204" pitchFamily="34" charset="0"/>
            </a:endParaRPr>
          </a:p>
        </p:txBody>
      </p:sp>
      <p:sp>
        <p:nvSpPr>
          <p:cNvPr id="17414" name="Shape 113">
            <a:extLst>
              <a:ext uri="{FF2B5EF4-FFF2-40B4-BE49-F238E27FC236}">
                <a16:creationId xmlns:a16="http://schemas.microsoft.com/office/drawing/2014/main" id="{F1B68263-F87F-DF54-4FFC-430E14DC9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3578225"/>
            <a:ext cx="6048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17415" name="Shape 119">
            <a:extLst>
              <a:ext uri="{FF2B5EF4-FFF2-40B4-BE49-F238E27FC236}">
                <a16:creationId xmlns:a16="http://schemas.microsoft.com/office/drawing/2014/main" id="{07792293-A0D7-A731-EBB9-091B83F04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4510088"/>
            <a:ext cx="6048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17416" name="Shape 125">
            <a:extLst>
              <a:ext uri="{FF2B5EF4-FFF2-40B4-BE49-F238E27FC236}">
                <a16:creationId xmlns:a16="http://schemas.microsoft.com/office/drawing/2014/main" id="{43AB72D7-68C7-6524-3799-674862CF3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5440363"/>
            <a:ext cx="6048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05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38DA938B-7769-BFBB-0993-97F935BE558A}"/>
              </a:ext>
            </a:extLst>
          </p:cNvPr>
          <p:cNvSpPr txBox="1">
            <a:spLocks/>
          </p:cNvSpPr>
          <p:nvPr/>
        </p:nvSpPr>
        <p:spPr>
          <a:xfrm>
            <a:off x="1751013" y="1250950"/>
            <a:ext cx="6505575" cy="593725"/>
          </a:xfrm>
          <a:prstGeom prst="rect">
            <a:avLst/>
          </a:prstGeom>
          <a:ln>
            <a:solidFill>
              <a:srgbClr val="E62949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altLang="en-US" kern="0" dirty="0"/>
              <a:t>1) </a:t>
            </a:r>
            <a:r>
              <a:rPr lang="en-US" altLang="en-US" kern="0" dirty="0" err="1"/>
              <a:t>Keseluruhan</a:t>
            </a:r>
            <a:r>
              <a:rPr lang="en-US" altLang="en-US" kern="0" dirty="0"/>
              <a:t> </a:t>
            </a:r>
            <a:r>
              <a:rPr lang="en-US" altLang="en-US" kern="0" dirty="0" err="1"/>
              <a:t>Bangunan</a:t>
            </a:r>
            <a:r>
              <a:rPr lang="en-US" altLang="en-US" kern="0" dirty="0"/>
              <a:t> Hotel</a:t>
            </a:r>
          </a:p>
          <a:p>
            <a:pPr>
              <a:tabLst>
                <a:tab pos="463550" algn="l"/>
              </a:tabLst>
              <a:defRPr/>
            </a:pPr>
            <a:r>
              <a:rPr lang="en-US" altLang="en-US" kern="0" dirty="0"/>
              <a:t>2) </a:t>
            </a:r>
            <a:r>
              <a:rPr lang="en-US" altLang="en-US" kern="0" dirty="0" err="1"/>
              <a:t>Kawasan</a:t>
            </a:r>
            <a:r>
              <a:rPr lang="en-US" altLang="en-US" kern="0" dirty="0"/>
              <a:t> </a:t>
            </a:r>
            <a:r>
              <a:rPr lang="en-US" altLang="en-US" kern="0" dirty="0" err="1"/>
              <a:t>Hadapan</a:t>
            </a:r>
            <a:r>
              <a:rPr lang="en-US" altLang="en-US" kern="0" dirty="0"/>
              <a:t> Hotel / Hotel </a:t>
            </a:r>
            <a:r>
              <a:rPr lang="en-US" altLang="en-US" i="1" kern="0" dirty="0"/>
              <a:t>Signage</a:t>
            </a:r>
            <a:endParaRPr lang="en-US" altLang="en-US" kern="0" dirty="0"/>
          </a:p>
        </p:txBody>
      </p:sp>
      <p:pic>
        <p:nvPicPr>
          <p:cNvPr id="17418" name="Picture 2">
            <a:extLst>
              <a:ext uri="{FF2B5EF4-FFF2-40B4-BE49-F238E27FC236}">
                <a16:creationId xmlns:a16="http://schemas.microsoft.com/office/drawing/2014/main" id="{F680B6AC-D44E-5114-4A2E-D4755AB12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6492875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99A7294-0567-95E3-D3F1-0DAE4BAEEC8D}"/>
              </a:ext>
            </a:extLst>
          </p:cNvPr>
          <p:cNvSpPr/>
          <p:nvPr/>
        </p:nvSpPr>
        <p:spPr>
          <a:xfrm>
            <a:off x="5094288" y="3629025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2EF02B-DD7E-08A9-F762-1BA2A2F4D701}"/>
              </a:ext>
            </a:extLst>
          </p:cNvPr>
          <p:cNvSpPr/>
          <p:nvPr/>
        </p:nvSpPr>
        <p:spPr>
          <a:xfrm>
            <a:off x="5094288" y="5511800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425144-94C0-F70B-1EAE-86D0412F6B06}"/>
              </a:ext>
            </a:extLst>
          </p:cNvPr>
          <p:cNvSpPr/>
          <p:nvPr/>
        </p:nvSpPr>
        <p:spPr>
          <a:xfrm>
            <a:off x="0" y="293688"/>
            <a:ext cx="1547813" cy="957262"/>
          </a:xfrm>
          <a:prstGeom prst="rect">
            <a:avLst/>
          </a:prstGeom>
          <a:ln>
            <a:solidFill>
              <a:srgbClr val="E629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Mandarin Oriental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7">
            <a:extLst>
              <a:ext uri="{FF2B5EF4-FFF2-40B4-BE49-F238E27FC236}">
                <a16:creationId xmlns:a16="http://schemas.microsoft.com/office/drawing/2014/main" id="{46FC1C82-5CF0-548C-C7A3-8728B2F02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36725"/>
            <a:ext cx="52863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00">
            <a:extLst>
              <a:ext uri="{FF2B5EF4-FFF2-40B4-BE49-F238E27FC236}">
                <a16:creationId xmlns:a16="http://schemas.microsoft.com/office/drawing/2014/main" id="{1F7417F2-14DE-2C1F-478F-DD24F8E2FCF2}"/>
              </a:ext>
            </a:extLst>
          </p:cNvPr>
          <p:cNvSpPr>
            <a:spLocks/>
          </p:cNvSpPr>
          <p:nvPr/>
        </p:nvSpPr>
        <p:spPr bwMode="auto">
          <a:xfrm>
            <a:off x="2687638" y="284163"/>
            <a:ext cx="5629275" cy="766762"/>
          </a:xfrm>
          <a:custGeom>
            <a:avLst/>
            <a:gdLst>
              <a:gd name="T0" fmla="*/ 0 w 120000"/>
              <a:gd name="T1" fmla="*/ 0 h 120000"/>
              <a:gd name="T2" fmla="*/ 264072809 w 120000"/>
              <a:gd name="T3" fmla="*/ 0 h 120000"/>
              <a:gd name="T4" fmla="*/ 264072809 w 120000"/>
              <a:gd name="T5" fmla="*/ 4899366 h 120000"/>
              <a:gd name="T6" fmla="*/ 0 w 120000"/>
              <a:gd name="T7" fmla="*/ 4899366 h 120000"/>
              <a:gd name="T8" fmla="*/ 16185479 w 120000"/>
              <a:gd name="T9" fmla="*/ 2449683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hangingPunct="1">
              <a:defRPr/>
            </a:pPr>
            <a:r>
              <a:rPr lang="en-US" dirty="0">
                <a:latin typeface="Gill Sans MT" panose="020B0502020104020203" pitchFamily="34" charset="0"/>
                <a:cs typeface="Arial" charset="0"/>
              </a:rPr>
              <a:t>GAMBAR DOKUMEN SOKONGAN</a:t>
            </a:r>
          </a:p>
        </p:txBody>
      </p:sp>
      <p:sp>
        <p:nvSpPr>
          <p:cNvPr id="5" name="Shape 99">
            <a:extLst>
              <a:ext uri="{FF2B5EF4-FFF2-40B4-BE49-F238E27FC236}">
                <a16:creationId xmlns:a16="http://schemas.microsoft.com/office/drawing/2014/main" id="{3DE96B6A-EECC-2A4D-B1D4-56DF98872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92100"/>
            <a:ext cx="1116013" cy="766763"/>
          </a:xfrm>
          <a:prstGeom prst="homePlate">
            <a:avLst>
              <a:gd name="adj" fmla="val 5499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05DF37-1B52-8B97-2015-A1C4F78C42F1}"/>
              </a:ext>
            </a:extLst>
          </p:cNvPr>
          <p:cNvSpPr txBox="1">
            <a:spLocks/>
          </p:cNvSpPr>
          <p:nvPr/>
        </p:nvSpPr>
        <p:spPr>
          <a:xfrm>
            <a:off x="1835150" y="1268413"/>
            <a:ext cx="6481763" cy="3587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kern="0" dirty="0"/>
              <a:t>1.1 </a:t>
            </a:r>
            <a:r>
              <a:rPr lang="en-US" altLang="en-US" kern="0" dirty="0" err="1"/>
              <a:t>Lesen</a:t>
            </a:r>
            <a:r>
              <a:rPr lang="en-US" altLang="en-US" kern="0" dirty="0"/>
              <a:t> </a:t>
            </a:r>
            <a:r>
              <a:rPr lang="en-US" altLang="en-US" kern="0" dirty="0" err="1"/>
              <a:t>Perniagaan</a:t>
            </a:r>
            <a:r>
              <a:rPr lang="en-US" altLang="en-US" kern="0" dirty="0"/>
              <a:t> PBT</a:t>
            </a:r>
          </a:p>
          <a:p>
            <a:pPr>
              <a:tabLst>
                <a:tab pos="463550" algn="l"/>
              </a:tabLst>
              <a:defRPr/>
            </a:pPr>
            <a:endParaRPr lang="en-US" altLang="en-US" kern="0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E6D1898-8851-9722-4C71-43C0496D9890}"/>
              </a:ext>
            </a:extLst>
          </p:cNvPr>
          <p:cNvSpPr txBox="1">
            <a:spLocks/>
          </p:cNvSpPr>
          <p:nvPr/>
        </p:nvSpPr>
        <p:spPr>
          <a:xfrm>
            <a:off x="2684463" y="4797425"/>
            <a:ext cx="2776537" cy="141605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altLang="en-US" kern="0" dirty="0" err="1"/>
              <a:t>Tempoh</a:t>
            </a:r>
            <a:r>
              <a:rPr lang="en-US" altLang="en-US" kern="0" dirty="0"/>
              <a:t> </a:t>
            </a:r>
            <a:r>
              <a:rPr lang="en-US" altLang="en-US" kern="0" dirty="0" err="1"/>
              <a:t>Sah</a:t>
            </a:r>
            <a:r>
              <a:rPr lang="en-US" altLang="en-US" kern="0" dirty="0"/>
              <a:t> </a:t>
            </a:r>
            <a:r>
              <a:rPr lang="en-US" altLang="en-US" kern="0" dirty="0" err="1"/>
              <a:t>Laku</a:t>
            </a:r>
            <a:r>
              <a:rPr lang="en-US" altLang="en-US" kern="0" dirty="0"/>
              <a:t> </a:t>
            </a:r>
            <a:r>
              <a:rPr lang="en-US" altLang="en-US" kern="0" dirty="0" err="1"/>
              <a:t>Lesen</a:t>
            </a:r>
            <a:r>
              <a:rPr lang="en-US" altLang="en-US" kern="0" dirty="0"/>
              <a:t> :-</a:t>
            </a:r>
          </a:p>
          <a:p>
            <a:pPr>
              <a:defRPr/>
            </a:pPr>
            <a:r>
              <a:rPr lang="en-US" altLang="en-US" kern="0" dirty="0">
                <a:solidFill>
                  <a:srgbClr val="FF0000"/>
                </a:solidFill>
              </a:rPr>
              <a:t>DD/MM/YY</a:t>
            </a:r>
          </a:p>
          <a:p>
            <a:pPr>
              <a:defRPr/>
            </a:pPr>
            <a:r>
              <a:rPr lang="en-US" altLang="en-US" kern="0" dirty="0" err="1"/>
              <a:t>Jenis</a:t>
            </a:r>
            <a:r>
              <a:rPr lang="en-US" altLang="en-US" kern="0" dirty="0"/>
              <a:t> </a:t>
            </a:r>
            <a:r>
              <a:rPr lang="en-US" altLang="en-US" kern="0" dirty="0" err="1"/>
              <a:t>Lesen</a:t>
            </a:r>
            <a:r>
              <a:rPr lang="en-US" altLang="en-US" kern="0" dirty="0"/>
              <a:t> </a:t>
            </a:r>
            <a:r>
              <a:rPr lang="en-US" altLang="en-US" kern="0" dirty="0" err="1"/>
              <a:t>Perniagaan</a:t>
            </a:r>
            <a:r>
              <a:rPr lang="en-US" altLang="en-US" kern="0" dirty="0"/>
              <a:t> :-</a:t>
            </a:r>
          </a:p>
          <a:p>
            <a:pPr>
              <a:defRPr/>
            </a:pPr>
            <a:r>
              <a:rPr lang="en-US" altLang="en-US" kern="0" dirty="0">
                <a:solidFill>
                  <a:srgbClr val="FF0000"/>
                </a:solidFill>
              </a:rPr>
              <a:t>XX</a:t>
            </a:r>
          </a:p>
          <a:p>
            <a:pPr>
              <a:defRPr/>
            </a:pPr>
            <a:r>
              <a:rPr lang="en-US" altLang="en-US" kern="0" dirty="0" err="1"/>
              <a:t>Dikeluarkan</a:t>
            </a:r>
            <a:r>
              <a:rPr lang="en-US" altLang="en-US" kern="0" dirty="0"/>
              <a:t> </a:t>
            </a:r>
            <a:r>
              <a:rPr lang="en-US" altLang="en-US" kern="0" dirty="0" err="1"/>
              <a:t>oleh</a:t>
            </a:r>
            <a:r>
              <a:rPr lang="en-US" altLang="en-US" kern="0" dirty="0"/>
              <a:t> (PBT) :-</a:t>
            </a:r>
          </a:p>
          <a:p>
            <a:pPr>
              <a:defRPr/>
            </a:pPr>
            <a:r>
              <a:rPr lang="en-US" altLang="en-US" kern="0" dirty="0">
                <a:solidFill>
                  <a:srgbClr val="FF0000"/>
                </a:solidFill>
              </a:rPr>
              <a:t>XX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5F7BF1-E9A1-542A-622B-18DDD2F1E4A2}"/>
              </a:ext>
            </a:extLst>
          </p:cNvPr>
          <p:cNvSpPr/>
          <p:nvPr/>
        </p:nvSpPr>
        <p:spPr>
          <a:xfrm>
            <a:off x="3417888" y="3425825"/>
            <a:ext cx="1154112" cy="2190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SAMPEL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3">
            <a:extLst>
              <a:ext uri="{FF2B5EF4-FFF2-40B4-BE49-F238E27FC236}">
                <a16:creationId xmlns:a16="http://schemas.microsoft.com/office/drawing/2014/main" id="{E49C0C55-76AF-1346-273F-9C72143F4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74813"/>
            <a:ext cx="37814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00">
            <a:extLst>
              <a:ext uri="{FF2B5EF4-FFF2-40B4-BE49-F238E27FC236}">
                <a16:creationId xmlns:a16="http://schemas.microsoft.com/office/drawing/2014/main" id="{D3FDABE8-4D10-088B-3DBD-C0C3834E40CA}"/>
              </a:ext>
            </a:extLst>
          </p:cNvPr>
          <p:cNvSpPr>
            <a:spLocks/>
          </p:cNvSpPr>
          <p:nvPr/>
        </p:nvSpPr>
        <p:spPr bwMode="auto">
          <a:xfrm>
            <a:off x="2411413" y="284163"/>
            <a:ext cx="5629275" cy="766762"/>
          </a:xfrm>
          <a:custGeom>
            <a:avLst/>
            <a:gdLst>
              <a:gd name="T0" fmla="*/ 0 w 120000"/>
              <a:gd name="T1" fmla="*/ 0 h 120000"/>
              <a:gd name="T2" fmla="*/ 264072809 w 120000"/>
              <a:gd name="T3" fmla="*/ 0 h 120000"/>
              <a:gd name="T4" fmla="*/ 264072809 w 120000"/>
              <a:gd name="T5" fmla="*/ 4899366 h 120000"/>
              <a:gd name="T6" fmla="*/ 0 w 120000"/>
              <a:gd name="T7" fmla="*/ 4899366 h 120000"/>
              <a:gd name="T8" fmla="*/ 16185479 w 120000"/>
              <a:gd name="T9" fmla="*/ 2449683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hangingPunct="1">
              <a:defRPr/>
            </a:pPr>
            <a:r>
              <a:rPr lang="en-US" dirty="0">
                <a:latin typeface="Gill Sans MT" panose="020B0502020104020203" pitchFamily="34" charset="0"/>
                <a:cs typeface="Arial" charset="0"/>
              </a:rPr>
              <a:t>GAMBAR DOKUMEN SOKONGAN</a:t>
            </a:r>
          </a:p>
        </p:txBody>
      </p:sp>
      <p:sp>
        <p:nvSpPr>
          <p:cNvPr id="5" name="Shape 99">
            <a:extLst>
              <a:ext uri="{FF2B5EF4-FFF2-40B4-BE49-F238E27FC236}">
                <a16:creationId xmlns:a16="http://schemas.microsoft.com/office/drawing/2014/main" id="{1DDB206B-F1FE-5D3A-DEB5-EB22029F5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292100"/>
            <a:ext cx="1116012" cy="766763"/>
          </a:xfrm>
          <a:prstGeom prst="homePlate">
            <a:avLst>
              <a:gd name="adj" fmla="val 5499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AF1B93-39ED-50FD-EF64-7484DDEDF4F4}"/>
              </a:ext>
            </a:extLst>
          </p:cNvPr>
          <p:cNvSpPr txBox="1">
            <a:spLocks/>
          </p:cNvSpPr>
          <p:nvPr/>
        </p:nvSpPr>
        <p:spPr>
          <a:xfrm>
            <a:off x="1550988" y="1182688"/>
            <a:ext cx="6489700" cy="3746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kern="0" dirty="0"/>
              <a:t>1.2 </a:t>
            </a:r>
            <a:r>
              <a:rPr lang="en-US" altLang="en-US" kern="0" dirty="0" err="1"/>
              <a:t>Sijil</a:t>
            </a:r>
            <a:r>
              <a:rPr lang="en-US" altLang="en-US" kern="0" dirty="0"/>
              <a:t> </a:t>
            </a:r>
            <a:r>
              <a:rPr lang="en-US" altLang="en-US" i="1" kern="0" dirty="0"/>
              <a:t>Fire Certificate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A7A8358-3AC8-CDBF-4F55-A955EBFBCD81}"/>
              </a:ext>
            </a:extLst>
          </p:cNvPr>
          <p:cNvSpPr txBox="1">
            <a:spLocks/>
          </p:cNvSpPr>
          <p:nvPr/>
        </p:nvSpPr>
        <p:spPr>
          <a:xfrm>
            <a:off x="5867400" y="6021388"/>
            <a:ext cx="3097213" cy="71278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altLang="en-US" kern="0" dirty="0" err="1"/>
              <a:t>Tempoh</a:t>
            </a:r>
            <a:r>
              <a:rPr lang="en-US" altLang="en-US" kern="0" dirty="0"/>
              <a:t> </a:t>
            </a:r>
            <a:r>
              <a:rPr lang="en-US" altLang="en-US" kern="0" dirty="0" err="1"/>
              <a:t>Sah</a:t>
            </a:r>
            <a:r>
              <a:rPr lang="en-US" altLang="en-US" kern="0" dirty="0"/>
              <a:t> </a:t>
            </a:r>
            <a:r>
              <a:rPr lang="en-US" altLang="en-US" kern="0" dirty="0" err="1"/>
              <a:t>laku</a:t>
            </a:r>
            <a:r>
              <a:rPr lang="en-US" altLang="en-US" kern="0" dirty="0"/>
              <a:t> </a:t>
            </a:r>
            <a:r>
              <a:rPr lang="en-US" altLang="en-US" kern="0" dirty="0" err="1"/>
              <a:t>Sijil</a:t>
            </a:r>
            <a:r>
              <a:rPr lang="en-US" altLang="en-US" kern="0" dirty="0"/>
              <a:t> </a:t>
            </a:r>
            <a:r>
              <a:rPr lang="en-US" altLang="en-US" kern="0" dirty="0" err="1"/>
              <a:t>Bomba</a:t>
            </a:r>
            <a:r>
              <a:rPr lang="en-US" altLang="en-US" kern="0" dirty="0"/>
              <a:t> :-</a:t>
            </a:r>
          </a:p>
          <a:p>
            <a:pPr>
              <a:defRPr/>
            </a:pPr>
            <a:r>
              <a:rPr lang="en-US" altLang="en-US" kern="0" dirty="0">
                <a:solidFill>
                  <a:srgbClr val="FF0000"/>
                </a:solidFill>
              </a:rPr>
              <a:t>DD/MM/YY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2986E2-7A08-6D0E-465B-3D0FF31E3653}"/>
              </a:ext>
            </a:extLst>
          </p:cNvPr>
          <p:cNvSpPr/>
          <p:nvPr/>
        </p:nvSpPr>
        <p:spPr>
          <a:xfrm>
            <a:off x="2627313" y="3860800"/>
            <a:ext cx="2232025" cy="431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SAMPEL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0">
            <a:extLst>
              <a:ext uri="{FF2B5EF4-FFF2-40B4-BE49-F238E27FC236}">
                <a16:creationId xmlns:a16="http://schemas.microsoft.com/office/drawing/2014/main" id="{53224A4E-3761-BFF4-C4C8-7B53615377E6}"/>
              </a:ext>
            </a:extLst>
          </p:cNvPr>
          <p:cNvSpPr>
            <a:spLocks/>
          </p:cNvSpPr>
          <p:nvPr/>
        </p:nvSpPr>
        <p:spPr bwMode="auto">
          <a:xfrm>
            <a:off x="2614613" y="284163"/>
            <a:ext cx="5629275" cy="766762"/>
          </a:xfrm>
          <a:custGeom>
            <a:avLst/>
            <a:gdLst>
              <a:gd name="T0" fmla="*/ 0 w 120000"/>
              <a:gd name="T1" fmla="*/ 0 h 120000"/>
              <a:gd name="T2" fmla="*/ 264072809 w 120000"/>
              <a:gd name="T3" fmla="*/ 0 h 120000"/>
              <a:gd name="T4" fmla="*/ 264072809 w 120000"/>
              <a:gd name="T5" fmla="*/ 4899366 h 120000"/>
              <a:gd name="T6" fmla="*/ 0 w 120000"/>
              <a:gd name="T7" fmla="*/ 4899366 h 120000"/>
              <a:gd name="T8" fmla="*/ 16185479 w 120000"/>
              <a:gd name="T9" fmla="*/ 2449683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hangingPunct="1">
              <a:defRPr/>
            </a:pPr>
            <a:r>
              <a:rPr lang="en-US" dirty="0">
                <a:latin typeface="Gill Sans MT" panose="020B0502020104020203" pitchFamily="34" charset="0"/>
                <a:cs typeface="Arial" charset="0"/>
              </a:rPr>
              <a:t>GAMBAR DOKUMEN SOKONGAN</a:t>
            </a:r>
          </a:p>
        </p:txBody>
      </p:sp>
      <p:sp>
        <p:nvSpPr>
          <p:cNvPr id="5" name="Shape 99">
            <a:extLst>
              <a:ext uri="{FF2B5EF4-FFF2-40B4-BE49-F238E27FC236}">
                <a16:creationId xmlns:a16="http://schemas.microsoft.com/office/drawing/2014/main" id="{4922B354-1928-CC23-E515-8372909FA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292100"/>
            <a:ext cx="1116013" cy="766763"/>
          </a:xfrm>
          <a:prstGeom prst="homePlate">
            <a:avLst>
              <a:gd name="adj" fmla="val 5499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92DBB-3075-CFE6-366C-EC34626FF870}"/>
              </a:ext>
            </a:extLst>
          </p:cNvPr>
          <p:cNvSpPr txBox="1">
            <a:spLocks/>
          </p:cNvSpPr>
          <p:nvPr/>
        </p:nvSpPr>
        <p:spPr>
          <a:xfrm>
            <a:off x="1711325" y="1268413"/>
            <a:ext cx="6532563" cy="3587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buFont typeface="Wingdings" panose="05000000000000000000" pitchFamily="2" charset="2"/>
              <a:buChar char="ü"/>
              <a:tabLst>
                <a:tab pos="463550" algn="l"/>
              </a:tabLst>
              <a:defRPr/>
            </a:pPr>
            <a:r>
              <a:rPr lang="en-US" altLang="en-US" kern="0" dirty="0"/>
              <a:t>1.3 </a:t>
            </a:r>
            <a:r>
              <a:rPr lang="en-US" altLang="en-US" kern="0" dirty="0" err="1"/>
              <a:t>Sijil</a:t>
            </a:r>
            <a:r>
              <a:rPr lang="en-US" altLang="en-US" kern="0" dirty="0"/>
              <a:t> Ahli </a:t>
            </a:r>
            <a:r>
              <a:rPr lang="en-US" altLang="en-US" kern="0" dirty="0" err="1"/>
              <a:t>Persatuan</a:t>
            </a:r>
            <a:r>
              <a:rPr lang="en-US" altLang="en-US" kern="0" dirty="0"/>
              <a:t> Hotel yang </a:t>
            </a:r>
            <a:r>
              <a:rPr lang="en-US" altLang="en-US" kern="0" dirty="0" err="1"/>
              <a:t>berkaitan</a:t>
            </a:r>
            <a:endParaRPr lang="en-US" altLang="en-US" kern="0" dirty="0"/>
          </a:p>
          <a:p>
            <a:pPr marL="177800" indent="-177800">
              <a:buFont typeface="Wingdings" panose="05000000000000000000" pitchFamily="2" charset="2"/>
              <a:buChar char="ü"/>
              <a:tabLst>
                <a:tab pos="463550" algn="l"/>
              </a:tabLst>
              <a:defRPr/>
            </a:pPr>
            <a:endParaRPr lang="en-US" altLang="en-US" kern="0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C10BB45-1334-160B-444A-A8ED558D3010}"/>
              </a:ext>
            </a:extLst>
          </p:cNvPr>
          <p:cNvSpPr txBox="1">
            <a:spLocks/>
          </p:cNvSpPr>
          <p:nvPr/>
        </p:nvSpPr>
        <p:spPr>
          <a:xfrm>
            <a:off x="2614613" y="5805488"/>
            <a:ext cx="5808662" cy="93662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altLang="en-US" kern="0" dirty="0"/>
              <a:t>Nama </a:t>
            </a:r>
            <a:r>
              <a:rPr lang="en-US" altLang="en-US" kern="0" dirty="0" err="1"/>
              <a:t>Persatuan</a:t>
            </a:r>
            <a:r>
              <a:rPr lang="en-US" altLang="en-US" kern="0" dirty="0"/>
              <a:t>: MAHO / MAH / </a:t>
            </a:r>
            <a:r>
              <a:rPr lang="en-US" altLang="en-US" kern="0" dirty="0" err="1"/>
              <a:t>MyBHA</a:t>
            </a:r>
            <a:endParaRPr lang="en-US" altLang="en-US" kern="0" dirty="0"/>
          </a:p>
          <a:p>
            <a:pPr>
              <a:defRPr/>
            </a:pPr>
            <a:r>
              <a:rPr lang="en-US" altLang="en-US" kern="0" dirty="0"/>
              <a:t>No </a:t>
            </a:r>
            <a:r>
              <a:rPr lang="en-US" altLang="en-US" kern="0" dirty="0" err="1"/>
              <a:t>Ahli</a:t>
            </a:r>
            <a:r>
              <a:rPr lang="en-US" altLang="en-US" kern="0" dirty="0"/>
              <a:t> :</a:t>
            </a:r>
          </a:p>
          <a:p>
            <a:pPr>
              <a:defRPr/>
            </a:pPr>
            <a:r>
              <a:rPr lang="en-US" altLang="en-US" kern="0" dirty="0"/>
              <a:t>Tarikh </a:t>
            </a:r>
            <a:r>
              <a:rPr lang="en-US" altLang="en-US" kern="0" dirty="0" err="1"/>
              <a:t>Sah</a:t>
            </a:r>
            <a:r>
              <a:rPr lang="en-US" altLang="en-US" kern="0" dirty="0"/>
              <a:t> </a:t>
            </a:r>
            <a:r>
              <a:rPr lang="en-US" altLang="en-US" kern="0" dirty="0" err="1"/>
              <a:t>laku</a:t>
            </a:r>
            <a:r>
              <a:rPr lang="en-US" altLang="en-US" kern="0" dirty="0"/>
              <a:t> </a:t>
            </a:r>
            <a:r>
              <a:rPr lang="en-US" altLang="en-US" kern="0" dirty="0" err="1"/>
              <a:t>Sijil</a:t>
            </a:r>
            <a:r>
              <a:rPr lang="en-US" altLang="en-US" kern="0" dirty="0"/>
              <a:t> </a:t>
            </a:r>
            <a:r>
              <a:rPr lang="en-US" altLang="en-US" kern="0" dirty="0" err="1"/>
              <a:t>Persatuan</a:t>
            </a:r>
            <a:r>
              <a:rPr lang="en-US" altLang="en-US" kern="0" dirty="0"/>
              <a:t> :</a:t>
            </a:r>
          </a:p>
          <a:p>
            <a:pPr>
              <a:defRPr/>
            </a:pPr>
            <a:r>
              <a:rPr lang="en-US" altLang="en-US" kern="0" dirty="0"/>
              <a:t>DD/MM/YY</a:t>
            </a:r>
          </a:p>
        </p:txBody>
      </p:sp>
      <p:pic>
        <p:nvPicPr>
          <p:cNvPr id="111622" name="Picture 3">
            <a:extLst>
              <a:ext uri="{FF2B5EF4-FFF2-40B4-BE49-F238E27FC236}">
                <a16:creationId xmlns:a16="http://schemas.microsoft.com/office/drawing/2014/main" id="{AD1AD26C-D4B7-98BF-FDC6-26438B95A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719263"/>
            <a:ext cx="27717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DF1BC2-F792-74C0-BCB3-1A5B3AC838EE}"/>
              </a:ext>
            </a:extLst>
          </p:cNvPr>
          <p:cNvSpPr/>
          <p:nvPr/>
        </p:nvSpPr>
        <p:spPr>
          <a:xfrm>
            <a:off x="4691063" y="4365625"/>
            <a:ext cx="1655762" cy="2873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SAMPEL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7">
            <a:extLst>
              <a:ext uri="{FF2B5EF4-FFF2-40B4-BE49-F238E27FC236}">
                <a16:creationId xmlns:a16="http://schemas.microsoft.com/office/drawing/2014/main" id="{3A27F7FE-C90E-B8EA-31A4-050B31C28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754188"/>
            <a:ext cx="34766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00">
            <a:extLst>
              <a:ext uri="{FF2B5EF4-FFF2-40B4-BE49-F238E27FC236}">
                <a16:creationId xmlns:a16="http://schemas.microsoft.com/office/drawing/2014/main" id="{596F7CDD-444D-3A5C-3D9E-E9E534FA038E}"/>
              </a:ext>
            </a:extLst>
          </p:cNvPr>
          <p:cNvSpPr>
            <a:spLocks/>
          </p:cNvSpPr>
          <p:nvPr/>
        </p:nvSpPr>
        <p:spPr bwMode="auto">
          <a:xfrm>
            <a:off x="2903538" y="284163"/>
            <a:ext cx="5629275" cy="766762"/>
          </a:xfrm>
          <a:custGeom>
            <a:avLst/>
            <a:gdLst>
              <a:gd name="T0" fmla="*/ 0 w 120000"/>
              <a:gd name="T1" fmla="*/ 0 h 120000"/>
              <a:gd name="T2" fmla="*/ 264072809 w 120000"/>
              <a:gd name="T3" fmla="*/ 0 h 120000"/>
              <a:gd name="T4" fmla="*/ 264072809 w 120000"/>
              <a:gd name="T5" fmla="*/ 4899366 h 120000"/>
              <a:gd name="T6" fmla="*/ 0 w 120000"/>
              <a:gd name="T7" fmla="*/ 4899366 h 120000"/>
              <a:gd name="T8" fmla="*/ 16185479 w 120000"/>
              <a:gd name="T9" fmla="*/ 2449683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hangingPunct="1">
              <a:defRPr/>
            </a:pPr>
            <a:r>
              <a:rPr lang="en-US" dirty="0">
                <a:latin typeface="Gill Sans MT" panose="020B0502020104020203" pitchFamily="34" charset="0"/>
                <a:cs typeface="Arial" charset="0"/>
              </a:rPr>
              <a:t>GAMBAR DOKUMEN SOKONGAN</a:t>
            </a:r>
          </a:p>
        </p:txBody>
      </p:sp>
      <p:sp>
        <p:nvSpPr>
          <p:cNvPr id="5" name="Shape 99">
            <a:extLst>
              <a:ext uri="{FF2B5EF4-FFF2-40B4-BE49-F238E27FC236}">
                <a16:creationId xmlns:a16="http://schemas.microsoft.com/office/drawing/2014/main" id="{C2CB70CE-2204-985D-AD63-FFD4C2D9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92100"/>
            <a:ext cx="1116013" cy="766763"/>
          </a:xfrm>
          <a:prstGeom prst="homePlate">
            <a:avLst>
              <a:gd name="adj" fmla="val 5499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32DF1-26CB-5409-0F38-C07281A0F20E}"/>
              </a:ext>
            </a:extLst>
          </p:cNvPr>
          <p:cNvSpPr txBox="1">
            <a:spLocks/>
          </p:cNvSpPr>
          <p:nvPr/>
        </p:nvSpPr>
        <p:spPr>
          <a:xfrm>
            <a:off x="2051050" y="1289050"/>
            <a:ext cx="6481763" cy="358775"/>
          </a:xfrm>
          <a:prstGeom prst="rect">
            <a:avLst/>
          </a:prstGeom>
          <a:ln>
            <a:solidFill>
              <a:srgbClr val="558ED5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buFont typeface="Wingdings" panose="05000000000000000000" pitchFamily="2" charset="2"/>
              <a:buChar char="ü"/>
              <a:tabLst>
                <a:tab pos="463550" algn="l"/>
              </a:tabLst>
              <a:defRPr/>
            </a:pPr>
            <a:r>
              <a:rPr lang="en-US" altLang="en-US" kern="0" dirty="0"/>
              <a:t>1.4 </a:t>
            </a:r>
            <a:r>
              <a:rPr lang="en-US" altLang="en-US" kern="0" dirty="0" err="1"/>
              <a:t>Sijil</a:t>
            </a:r>
            <a:r>
              <a:rPr lang="en-US" altLang="en-US" kern="0" dirty="0"/>
              <a:t> </a:t>
            </a:r>
            <a:r>
              <a:rPr lang="en-US" altLang="en-US" kern="0" dirty="0" err="1"/>
              <a:t>Pendaftaran</a:t>
            </a:r>
            <a:r>
              <a:rPr lang="en-US" altLang="en-US" kern="0" dirty="0"/>
              <a:t> PPP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A3D3BB4-CA25-CC63-F76F-67D8B0638CAA}"/>
              </a:ext>
            </a:extLst>
          </p:cNvPr>
          <p:cNvSpPr txBox="1">
            <a:spLocks/>
          </p:cNvSpPr>
          <p:nvPr/>
        </p:nvSpPr>
        <p:spPr>
          <a:xfrm>
            <a:off x="6507163" y="5661025"/>
            <a:ext cx="2362200" cy="1008063"/>
          </a:xfrm>
          <a:prstGeom prst="rect">
            <a:avLst/>
          </a:prstGeom>
          <a:ln>
            <a:solidFill>
              <a:srgbClr val="558ED5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altLang="en-US" kern="0" dirty="0"/>
              <a:t>Tarikh </a:t>
            </a:r>
            <a:r>
              <a:rPr lang="en-US" altLang="en-US" kern="0" dirty="0" err="1"/>
              <a:t>Pendaftaran</a:t>
            </a:r>
            <a:r>
              <a:rPr lang="en-US" altLang="en-US" kern="0" dirty="0"/>
              <a:t>:-</a:t>
            </a:r>
          </a:p>
          <a:p>
            <a:pPr>
              <a:defRPr/>
            </a:pPr>
            <a:r>
              <a:rPr lang="en-US" altLang="en-US" kern="0" dirty="0">
                <a:solidFill>
                  <a:srgbClr val="FF0000"/>
                </a:solidFill>
              </a:rPr>
              <a:t>DD/MM/YY</a:t>
            </a:r>
          </a:p>
          <a:p>
            <a:pPr>
              <a:defRPr/>
            </a:pPr>
            <a:r>
              <a:rPr lang="en-US" altLang="en-US" kern="0" dirty="0"/>
              <a:t>No. Siri </a:t>
            </a:r>
            <a:r>
              <a:rPr lang="en-US" altLang="en-US" kern="0" dirty="0" err="1"/>
              <a:t>Sijil</a:t>
            </a:r>
            <a:r>
              <a:rPr lang="en-US" altLang="en-US" kern="0" dirty="0"/>
              <a:t> :-</a:t>
            </a:r>
          </a:p>
          <a:p>
            <a:pPr>
              <a:defRPr/>
            </a:pPr>
            <a:r>
              <a:rPr lang="en-US" altLang="en-US" kern="0" dirty="0" err="1">
                <a:solidFill>
                  <a:srgbClr val="FF0000"/>
                </a:solidFill>
              </a:rPr>
              <a:t>xxxxx</a:t>
            </a:r>
            <a:endParaRPr lang="en-US" altLang="en-US" kern="0" dirty="0">
              <a:solidFill>
                <a:srgbClr val="FF0000"/>
              </a:solidFill>
            </a:endParaRPr>
          </a:p>
        </p:txBody>
      </p:sp>
      <p:sp>
        <p:nvSpPr>
          <p:cNvPr id="112647" name="Picture 1">
            <a:extLst>
              <a:ext uri="{FF2B5EF4-FFF2-40B4-BE49-F238E27FC236}">
                <a16:creationId xmlns:a16="http://schemas.microsoft.com/office/drawing/2014/main" id="{EA439780-F638-C3B4-3D31-03FE28AEE685}"/>
              </a:ext>
            </a:extLst>
          </p:cNvPr>
          <p:cNvSpPr>
            <a:spLocks noChangeAspect="1"/>
          </p:cNvSpPr>
          <p:nvPr/>
        </p:nvSpPr>
        <p:spPr bwMode="auto">
          <a:xfrm>
            <a:off x="2636838" y="2062163"/>
            <a:ext cx="3735387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MY" altLang="en-US" sz="1800">
              <a:latin typeface="Gill Sans MT" panose="020B0502020104020203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EEBC67-83FA-9347-DBB6-57E864145069}"/>
              </a:ext>
            </a:extLst>
          </p:cNvPr>
          <p:cNvSpPr/>
          <p:nvPr/>
        </p:nvSpPr>
        <p:spPr>
          <a:xfrm>
            <a:off x="3348038" y="4149725"/>
            <a:ext cx="1873250" cy="7921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SAMPEL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F4A4A1-5D6E-506D-29D3-65C0C0ECDB42}"/>
              </a:ext>
            </a:extLst>
          </p:cNvPr>
          <p:cNvSpPr/>
          <p:nvPr/>
        </p:nvSpPr>
        <p:spPr>
          <a:xfrm>
            <a:off x="5003800" y="1974850"/>
            <a:ext cx="574675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D6AFAD-7184-6E3F-B24A-702232E86C05}"/>
              </a:ext>
            </a:extLst>
          </p:cNvPr>
          <p:cNvSpPr/>
          <p:nvPr/>
        </p:nvSpPr>
        <p:spPr>
          <a:xfrm>
            <a:off x="3059113" y="5784850"/>
            <a:ext cx="1296987" cy="3079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6">
            <a:extLst>
              <a:ext uri="{FF2B5EF4-FFF2-40B4-BE49-F238E27FC236}">
                <a16:creationId xmlns:a16="http://schemas.microsoft.com/office/drawing/2014/main" id="{5423101C-31B1-C215-7004-AC8760793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133600"/>
            <a:ext cx="26479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00">
            <a:extLst>
              <a:ext uri="{FF2B5EF4-FFF2-40B4-BE49-F238E27FC236}">
                <a16:creationId xmlns:a16="http://schemas.microsoft.com/office/drawing/2014/main" id="{93D6C20B-D9AF-5420-B97F-796E979D62E4}"/>
              </a:ext>
            </a:extLst>
          </p:cNvPr>
          <p:cNvSpPr>
            <a:spLocks/>
          </p:cNvSpPr>
          <p:nvPr/>
        </p:nvSpPr>
        <p:spPr bwMode="auto">
          <a:xfrm>
            <a:off x="2771775" y="284163"/>
            <a:ext cx="5629275" cy="766762"/>
          </a:xfrm>
          <a:custGeom>
            <a:avLst/>
            <a:gdLst>
              <a:gd name="T0" fmla="*/ 0 w 120000"/>
              <a:gd name="T1" fmla="*/ 0 h 120000"/>
              <a:gd name="T2" fmla="*/ 264072809 w 120000"/>
              <a:gd name="T3" fmla="*/ 0 h 120000"/>
              <a:gd name="T4" fmla="*/ 264072809 w 120000"/>
              <a:gd name="T5" fmla="*/ 4899366 h 120000"/>
              <a:gd name="T6" fmla="*/ 0 w 120000"/>
              <a:gd name="T7" fmla="*/ 4899366 h 120000"/>
              <a:gd name="T8" fmla="*/ 16185479 w 120000"/>
              <a:gd name="T9" fmla="*/ 2449683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hangingPunct="1">
              <a:defRPr/>
            </a:pPr>
            <a:r>
              <a:rPr lang="en-US" dirty="0">
                <a:latin typeface="Gill Sans MT" panose="020B0502020104020203" pitchFamily="34" charset="0"/>
                <a:cs typeface="Arial" charset="0"/>
              </a:rPr>
              <a:t>GAMBAR DOKUMEN SOKONGAN</a:t>
            </a:r>
          </a:p>
        </p:txBody>
      </p:sp>
      <p:sp>
        <p:nvSpPr>
          <p:cNvPr id="5" name="Shape 99">
            <a:extLst>
              <a:ext uri="{FF2B5EF4-FFF2-40B4-BE49-F238E27FC236}">
                <a16:creationId xmlns:a16="http://schemas.microsoft.com/office/drawing/2014/main" id="{1C524479-028C-D706-15E7-ADF3E3002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292100"/>
            <a:ext cx="1116013" cy="766763"/>
          </a:xfrm>
          <a:prstGeom prst="homePlate">
            <a:avLst>
              <a:gd name="adj" fmla="val 5499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F765CA-F3CA-B0F8-1300-E1298974E254}"/>
              </a:ext>
            </a:extLst>
          </p:cNvPr>
          <p:cNvSpPr txBox="1">
            <a:spLocks/>
          </p:cNvSpPr>
          <p:nvPr/>
        </p:nvSpPr>
        <p:spPr>
          <a:xfrm>
            <a:off x="1968500" y="1268413"/>
            <a:ext cx="6432550" cy="50323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buFont typeface="Wingdings" panose="05000000000000000000" pitchFamily="2" charset="2"/>
              <a:buChar char="ü"/>
              <a:tabLst>
                <a:tab pos="463550" algn="l"/>
              </a:tabLst>
              <a:defRPr/>
            </a:pPr>
            <a:r>
              <a:rPr lang="en-US" altLang="en-US" kern="0" dirty="0"/>
              <a:t>1.5 </a:t>
            </a:r>
            <a:r>
              <a:rPr lang="en-US" altLang="en-US" kern="0" dirty="0" err="1"/>
              <a:t>Dokumen</a:t>
            </a:r>
            <a:r>
              <a:rPr lang="en-US" altLang="en-US" kern="0" dirty="0"/>
              <a:t> lain yang </a:t>
            </a:r>
            <a:r>
              <a:rPr lang="en-US" altLang="en-US" kern="0" dirty="0" err="1"/>
              <a:t>berkaitan</a:t>
            </a:r>
            <a:r>
              <a:rPr lang="en-US" altLang="en-US" kern="0" dirty="0"/>
              <a:t> (</a:t>
            </a:r>
            <a:r>
              <a:rPr lang="en-US" altLang="en-US" kern="0" dirty="0" err="1"/>
              <a:t>Sijil</a:t>
            </a:r>
            <a:r>
              <a:rPr lang="en-US" altLang="en-US" kern="0" dirty="0"/>
              <a:t> </a:t>
            </a:r>
            <a:r>
              <a:rPr lang="en-US" altLang="en-US" kern="0" dirty="0" err="1"/>
              <a:t>suntikan</a:t>
            </a:r>
            <a:r>
              <a:rPr lang="en-US" altLang="en-US" kern="0" dirty="0"/>
              <a:t> typhoid / </a:t>
            </a:r>
            <a:r>
              <a:rPr lang="en-US" altLang="en-US" kern="0" dirty="0" err="1"/>
              <a:t>Sijil</a:t>
            </a:r>
            <a:r>
              <a:rPr lang="en-US" altLang="en-US" kern="0" dirty="0"/>
              <a:t> Halal / </a:t>
            </a:r>
          </a:p>
          <a:p>
            <a:pPr lvl="1">
              <a:tabLst>
                <a:tab pos="463550" algn="l"/>
              </a:tabLst>
              <a:defRPr/>
            </a:pPr>
            <a:r>
              <a:rPr lang="en-US" altLang="en-US" kern="0" dirty="0"/>
              <a:t>lain-lain)</a:t>
            </a:r>
          </a:p>
        </p:txBody>
      </p:sp>
      <p:sp>
        <p:nvSpPr>
          <p:cNvPr id="113670" name="Picture 3">
            <a:extLst>
              <a:ext uri="{FF2B5EF4-FFF2-40B4-BE49-F238E27FC236}">
                <a16:creationId xmlns:a16="http://schemas.microsoft.com/office/drawing/2014/main" id="{A5327503-FD95-3A55-30C4-F69E7A3F43B3}"/>
              </a:ext>
            </a:extLst>
          </p:cNvPr>
          <p:cNvSpPr>
            <a:spLocks noChangeAspect="1"/>
          </p:cNvSpPr>
          <p:nvPr/>
        </p:nvSpPr>
        <p:spPr bwMode="auto">
          <a:xfrm>
            <a:off x="3779838" y="1989138"/>
            <a:ext cx="333851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MY" altLang="en-US" sz="1800">
              <a:latin typeface="Gill Sans MT" panose="020B0502020104020203" pitchFamily="34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64755D-DC50-D7FF-2C69-99D5F9264A69}"/>
              </a:ext>
            </a:extLst>
          </p:cNvPr>
          <p:cNvSpPr/>
          <p:nvPr/>
        </p:nvSpPr>
        <p:spPr>
          <a:xfrm>
            <a:off x="4764088" y="3346450"/>
            <a:ext cx="1368425" cy="5683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SAMPEL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0">
            <a:extLst>
              <a:ext uri="{FF2B5EF4-FFF2-40B4-BE49-F238E27FC236}">
                <a16:creationId xmlns:a16="http://schemas.microsoft.com/office/drawing/2014/main" id="{68F5E8EE-A107-699D-9286-F3C8A7197627}"/>
              </a:ext>
            </a:extLst>
          </p:cNvPr>
          <p:cNvSpPr>
            <a:spLocks/>
          </p:cNvSpPr>
          <p:nvPr/>
        </p:nvSpPr>
        <p:spPr bwMode="auto">
          <a:xfrm>
            <a:off x="2687638" y="284163"/>
            <a:ext cx="5629275" cy="766762"/>
          </a:xfrm>
          <a:custGeom>
            <a:avLst/>
            <a:gdLst>
              <a:gd name="T0" fmla="*/ 0 w 120000"/>
              <a:gd name="T1" fmla="*/ 0 h 120000"/>
              <a:gd name="T2" fmla="*/ 264072809 w 120000"/>
              <a:gd name="T3" fmla="*/ 0 h 120000"/>
              <a:gd name="T4" fmla="*/ 264072809 w 120000"/>
              <a:gd name="T5" fmla="*/ 4899366 h 120000"/>
              <a:gd name="T6" fmla="*/ 0 w 120000"/>
              <a:gd name="T7" fmla="*/ 4899366 h 120000"/>
              <a:gd name="T8" fmla="*/ 16185479 w 120000"/>
              <a:gd name="T9" fmla="*/ 2449683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hangingPunct="1">
              <a:defRPr/>
            </a:pPr>
            <a:r>
              <a:rPr lang="en-US" dirty="0">
                <a:latin typeface="Gill Sans MT" panose="020B0502020104020203" pitchFamily="34" charset="0"/>
                <a:cs typeface="Arial" charset="0"/>
              </a:rPr>
              <a:t>TAMBAHAN GAMBAR</a:t>
            </a:r>
          </a:p>
        </p:txBody>
      </p:sp>
      <p:sp>
        <p:nvSpPr>
          <p:cNvPr id="5" name="Shape 99">
            <a:extLst>
              <a:ext uri="{FF2B5EF4-FFF2-40B4-BE49-F238E27FC236}">
                <a16:creationId xmlns:a16="http://schemas.microsoft.com/office/drawing/2014/main" id="{065D886E-9AC9-F0F8-BD0C-89FEB4195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292100"/>
            <a:ext cx="1116013" cy="766763"/>
          </a:xfrm>
          <a:prstGeom prst="homePlate">
            <a:avLst>
              <a:gd name="adj" fmla="val 549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FB0D5-1CC8-C369-2B2C-85AC0E075506}"/>
              </a:ext>
            </a:extLst>
          </p:cNvPr>
          <p:cNvSpPr/>
          <p:nvPr/>
        </p:nvSpPr>
        <p:spPr>
          <a:xfrm>
            <a:off x="1824038" y="1341438"/>
            <a:ext cx="6492875" cy="59055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itchFamily="34" charset="0"/>
                <a:ea typeface="+mn-ea"/>
                <a:cs typeface="Arial" charset="0"/>
              </a:defRPr>
            </a:lvl9pPr>
          </a:lstStyle>
          <a:p>
            <a:pPr marL="285750" indent="-285750"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sediakan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slaid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tambahan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gambar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penambahbaikan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dibuat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dinyatakan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laporan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F5AA8C-26BC-938B-D635-AC6E17E2F4A7}"/>
              </a:ext>
            </a:extLst>
          </p:cNvPr>
          <p:cNvSpPr/>
          <p:nvPr/>
        </p:nvSpPr>
        <p:spPr>
          <a:xfrm>
            <a:off x="1835150" y="2214563"/>
            <a:ext cx="3035300" cy="4310062"/>
          </a:xfrm>
          <a:prstGeom prst="rect">
            <a:avLst/>
          </a:prstGeom>
          <a:ln>
            <a:solidFill>
              <a:srgbClr val="A9133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Sebelum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Penambahbaikan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/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Teguran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E8D14-B83E-F9FC-7C40-B5C7231F9530}"/>
              </a:ext>
            </a:extLst>
          </p:cNvPr>
          <p:cNvSpPr/>
          <p:nvPr/>
        </p:nvSpPr>
        <p:spPr>
          <a:xfrm>
            <a:off x="5281613" y="2214563"/>
            <a:ext cx="3035300" cy="4310062"/>
          </a:xfrm>
          <a:prstGeom prst="rect">
            <a:avLst/>
          </a:prstGeom>
          <a:ln>
            <a:solidFill>
              <a:srgbClr val="A9133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Selepas</a:t>
            </a:r>
            <a:endParaRPr lang="en-US" dirty="0"/>
          </a:p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Penambahbaikan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/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Teguran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>
            <a:extLst>
              <a:ext uri="{FF2B5EF4-FFF2-40B4-BE49-F238E27FC236}">
                <a16:creationId xmlns:a16="http://schemas.microsoft.com/office/drawing/2014/main" id="{B92D508A-2798-09FD-BC3B-9C9F6CCE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5" y="1889125"/>
            <a:ext cx="7235825" cy="1179513"/>
          </a:xfrm>
          <a:ln>
            <a:solidFill>
              <a:srgbClr val="FFC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TERIMA KASIH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105">
            <a:extLst>
              <a:ext uri="{FF2B5EF4-FFF2-40B4-BE49-F238E27FC236}">
                <a16:creationId xmlns:a16="http://schemas.microsoft.com/office/drawing/2014/main" id="{DCE488EE-BA25-041B-9E5E-47CD79EF8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333375"/>
            <a:ext cx="1116012" cy="768350"/>
          </a:xfrm>
          <a:prstGeom prst="homePlate">
            <a:avLst>
              <a:gd name="adj" fmla="val 54885"/>
            </a:avLst>
          </a:prstGeom>
          <a:solidFill>
            <a:srgbClr val="F076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59" name="Shape 106">
            <a:extLst>
              <a:ext uri="{FF2B5EF4-FFF2-40B4-BE49-F238E27FC236}">
                <a16:creationId xmlns:a16="http://schemas.microsoft.com/office/drawing/2014/main" id="{EDF0009A-4931-75CE-4EE2-DA1C24A9B3BB}"/>
              </a:ext>
            </a:extLst>
          </p:cNvPr>
          <p:cNvSpPr>
            <a:spLocks/>
          </p:cNvSpPr>
          <p:nvPr/>
        </p:nvSpPr>
        <p:spPr bwMode="auto">
          <a:xfrm>
            <a:off x="2411413" y="333375"/>
            <a:ext cx="6192837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0762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19460" name="Shape 107">
            <a:extLst>
              <a:ext uri="{FF2B5EF4-FFF2-40B4-BE49-F238E27FC236}">
                <a16:creationId xmlns:a16="http://schemas.microsoft.com/office/drawing/2014/main" id="{35F867A9-AEAE-CB82-A280-971DC07AB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39738"/>
            <a:ext cx="8143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2.0</a:t>
            </a:r>
          </a:p>
        </p:txBody>
      </p:sp>
      <p:sp>
        <p:nvSpPr>
          <p:cNvPr id="19461" name="Shape 109">
            <a:extLst>
              <a:ext uri="{FF2B5EF4-FFF2-40B4-BE49-F238E27FC236}">
                <a16:creationId xmlns:a16="http://schemas.microsoft.com/office/drawing/2014/main" id="{9DAE3F3D-3AC7-9FAA-6B96-9193E97FE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404813"/>
            <a:ext cx="498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Kemasan Bilik Penginapan </a:t>
            </a:r>
            <a:r>
              <a:rPr lang="en-US" altLang="en-US" sz="2000" b="1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(Housekeeping)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E87941-11D8-CBDC-082E-D0715C5EEF32}"/>
              </a:ext>
            </a:extLst>
          </p:cNvPr>
          <p:cNvSpPr/>
          <p:nvPr/>
        </p:nvSpPr>
        <p:spPr>
          <a:xfrm>
            <a:off x="1547813" y="1252538"/>
            <a:ext cx="7056437" cy="1600200"/>
          </a:xfrm>
          <a:prstGeom prst="rect">
            <a:avLst/>
          </a:prstGeom>
          <a:ln>
            <a:solidFill>
              <a:srgbClr val="F07624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u="sng" dirty="0" err="1">
                <a:latin typeface="+mj-lt"/>
                <a:cs typeface="Arial" charset="0"/>
              </a:rPr>
              <a:t>Bilik</a:t>
            </a:r>
            <a:r>
              <a:rPr lang="en-US" sz="1400" b="1" u="sng" dirty="0">
                <a:latin typeface="+mj-lt"/>
                <a:cs typeface="Arial" charset="0"/>
              </a:rPr>
              <a:t> OKU</a:t>
            </a:r>
          </a:p>
          <a:p>
            <a:pPr eaLnBrk="1" hangingPunct="1">
              <a:defRPr/>
            </a:pPr>
            <a:r>
              <a:rPr lang="en-US" sz="1400" dirty="0">
                <a:latin typeface="+mj-lt"/>
              </a:rPr>
              <a:t>1) </a:t>
            </a:r>
            <a:r>
              <a:rPr lang="en-US" sz="1400" dirty="0" err="1">
                <a:latin typeface="+mj-lt"/>
              </a:rPr>
              <a:t>Bilik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Keseluruhan</a:t>
            </a:r>
            <a:endParaRPr lang="en-US" sz="1400" dirty="0">
              <a:latin typeface="+mj-lt"/>
            </a:endParaRPr>
          </a:p>
          <a:p>
            <a:pPr eaLnBrk="1" hangingPunct="1">
              <a:defRPr/>
            </a:pPr>
            <a:r>
              <a:rPr lang="en-US" sz="1400" dirty="0">
                <a:latin typeface="+mj-lt"/>
              </a:rPr>
              <a:t>2) </a:t>
            </a:r>
            <a:r>
              <a:rPr lang="en-US" sz="1400" dirty="0" err="1">
                <a:latin typeface="+mj-lt"/>
              </a:rPr>
              <a:t>Katil</a:t>
            </a:r>
            <a:r>
              <a:rPr lang="en-US" sz="1400" dirty="0">
                <a:latin typeface="+mj-lt"/>
              </a:rPr>
              <a:t> yang </a:t>
            </a:r>
            <a:r>
              <a:rPr lang="en-US" sz="1400" dirty="0" err="1">
                <a:latin typeface="+mj-lt"/>
              </a:rPr>
              <a:t>rendah</a:t>
            </a:r>
            <a:endParaRPr lang="en-US" sz="1400" i="1" dirty="0">
              <a:latin typeface="+mj-lt"/>
              <a:cs typeface="Arial" charset="0"/>
            </a:endParaRPr>
          </a:p>
          <a:p>
            <a:pPr eaLnBrk="1" hangingPunct="1">
              <a:defRPr/>
            </a:pPr>
            <a:r>
              <a:rPr lang="en-US" altLang="en-US" sz="1400" i="1" dirty="0">
                <a:latin typeface="+mj-lt"/>
                <a:cs typeface="Arial" charset="0"/>
              </a:rPr>
              <a:t>3) </a:t>
            </a:r>
            <a:r>
              <a:rPr lang="en-US" altLang="en-US" sz="1400" dirty="0" err="1">
                <a:latin typeface="+mj-lt"/>
                <a:cs typeface="Arial" charset="0"/>
              </a:rPr>
              <a:t>Telefon</a:t>
            </a:r>
            <a:endParaRPr lang="en-US" altLang="en-US" sz="1400" dirty="0">
              <a:latin typeface="+mj-lt"/>
              <a:cs typeface="Arial" charset="0"/>
            </a:endParaRPr>
          </a:p>
          <a:p>
            <a:pPr eaLnBrk="1" hangingPunct="1">
              <a:defRPr/>
            </a:pPr>
            <a:r>
              <a:rPr lang="en-US" altLang="en-US" sz="1400" i="1" dirty="0">
                <a:latin typeface="+mj-lt"/>
                <a:cs typeface="Arial" charset="0"/>
              </a:rPr>
              <a:t>4) </a:t>
            </a:r>
            <a:r>
              <a:rPr lang="en-US" altLang="en-US" sz="1400" i="1" dirty="0" err="1">
                <a:latin typeface="+mj-lt"/>
                <a:cs typeface="Arial" charset="0"/>
              </a:rPr>
              <a:t>Tempat</a:t>
            </a:r>
            <a:r>
              <a:rPr lang="en-US" altLang="en-US" sz="1400" i="1" dirty="0">
                <a:latin typeface="+mj-lt"/>
                <a:cs typeface="Arial" charset="0"/>
              </a:rPr>
              <a:t> Hanger  (</a:t>
            </a:r>
            <a:r>
              <a:rPr lang="en-US" altLang="en-US" sz="1400" i="1" dirty="0" err="1">
                <a:latin typeface="+mj-lt"/>
                <a:cs typeface="Arial" charset="0"/>
              </a:rPr>
              <a:t>Rendah</a:t>
            </a:r>
            <a:r>
              <a:rPr lang="en-US" altLang="en-US" sz="1400" i="1" dirty="0">
                <a:latin typeface="+mj-lt"/>
                <a:cs typeface="Arial" charset="0"/>
              </a:rPr>
              <a:t>)</a:t>
            </a:r>
            <a:endParaRPr lang="en-US" altLang="en-US" sz="1400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 eaLnBrk="1" hangingPunct="1">
              <a:defRPr/>
            </a:pPr>
            <a:r>
              <a:rPr lang="en-US" altLang="en-US" sz="1400" i="1" dirty="0">
                <a:latin typeface="+mj-lt"/>
                <a:cs typeface="Arial" charset="0"/>
              </a:rPr>
              <a:t>5) Peep Hole – </a:t>
            </a:r>
            <a:r>
              <a:rPr lang="en-US" altLang="en-US" sz="1400" dirty="0" err="1">
                <a:solidFill>
                  <a:srgbClr val="FF0000"/>
                </a:solidFill>
                <a:latin typeface="+mj-lt"/>
                <a:cs typeface="Arial" charset="0"/>
              </a:rPr>
              <a:t>Tiada</a:t>
            </a:r>
            <a:endParaRPr lang="en-US" altLang="en-US" sz="1400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 eaLnBrk="1" hangingPunct="1">
              <a:defRPr/>
            </a:pPr>
            <a:r>
              <a:rPr lang="en-US" altLang="en-US" sz="1400" dirty="0">
                <a:latin typeface="Gill Sans MT" panose="020B0502020104020203" pitchFamily="34" charset="0"/>
                <a:cs typeface="Arial" charset="0"/>
              </a:rPr>
              <a:t>6</a:t>
            </a:r>
            <a:r>
              <a:rPr lang="en-US" altLang="en-US" sz="1400" dirty="0">
                <a:latin typeface="+mj-lt"/>
                <a:cs typeface="Arial" charset="0"/>
              </a:rPr>
              <a:t>) </a:t>
            </a:r>
            <a:r>
              <a:rPr lang="en-US" altLang="en-US" sz="1400" i="1" dirty="0">
                <a:latin typeface="+mj-lt"/>
                <a:cs typeface="Arial" charset="0"/>
              </a:rPr>
              <a:t>Spacious for Wheelchair </a:t>
            </a:r>
            <a:endParaRPr lang="en-US" altLang="en-US" sz="14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pic>
        <p:nvPicPr>
          <p:cNvPr id="19463" name="Picture 7" descr="D:\amirul\A\mandarin orientel\DSC_0284.JPG">
            <a:extLst>
              <a:ext uri="{FF2B5EF4-FFF2-40B4-BE49-F238E27FC236}">
                <a16:creationId xmlns:a16="http://schemas.microsoft.com/office/drawing/2014/main" id="{DD45C4DD-69DF-D0A3-8D39-62B965481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917825"/>
            <a:ext cx="5180013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C836CA5-AEC8-C04F-296B-ABAD83D61E6F}"/>
              </a:ext>
            </a:extLst>
          </p:cNvPr>
          <p:cNvSpPr/>
          <p:nvPr/>
        </p:nvSpPr>
        <p:spPr>
          <a:xfrm>
            <a:off x="269875" y="2917825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3649B1-B378-99F3-B83D-107302DFB8DB}"/>
              </a:ext>
            </a:extLst>
          </p:cNvPr>
          <p:cNvSpPr/>
          <p:nvPr/>
        </p:nvSpPr>
        <p:spPr>
          <a:xfrm>
            <a:off x="1830388" y="5516563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5FEC9D-737D-B8CF-8B17-918F199D9C47}"/>
              </a:ext>
            </a:extLst>
          </p:cNvPr>
          <p:cNvSpPr/>
          <p:nvPr/>
        </p:nvSpPr>
        <p:spPr>
          <a:xfrm>
            <a:off x="971550" y="4868863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pic>
        <p:nvPicPr>
          <p:cNvPr id="19467" name="Content Placeholder 3">
            <a:extLst>
              <a:ext uri="{FF2B5EF4-FFF2-40B4-BE49-F238E27FC236}">
                <a16:creationId xmlns:a16="http://schemas.microsoft.com/office/drawing/2014/main" id="{04C00F54-7F91-A92A-47F6-4C3C0E880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917825"/>
            <a:ext cx="3170237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55A0DE2-D771-10AD-1BFD-CDAC0BA162B7}"/>
              </a:ext>
            </a:extLst>
          </p:cNvPr>
          <p:cNvSpPr/>
          <p:nvPr/>
        </p:nvSpPr>
        <p:spPr>
          <a:xfrm>
            <a:off x="6804025" y="3573463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0B84ADD-DA3A-7F1E-D084-E91C851B4F71}"/>
              </a:ext>
            </a:extLst>
          </p:cNvPr>
          <p:cNvSpPr/>
          <p:nvPr/>
        </p:nvSpPr>
        <p:spPr>
          <a:xfrm>
            <a:off x="3471863" y="6092825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FFBCC-707C-0870-500A-EC819BEE3844}"/>
              </a:ext>
            </a:extLst>
          </p:cNvPr>
          <p:cNvSpPr/>
          <p:nvPr/>
        </p:nvSpPr>
        <p:spPr>
          <a:xfrm>
            <a:off x="17463" y="333375"/>
            <a:ext cx="1458912" cy="957263"/>
          </a:xfrm>
          <a:prstGeom prst="rect">
            <a:avLst/>
          </a:prstGeom>
          <a:ln>
            <a:solidFill>
              <a:srgbClr val="F076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Mandarin Oriental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105">
            <a:extLst>
              <a:ext uri="{FF2B5EF4-FFF2-40B4-BE49-F238E27FC236}">
                <a16:creationId xmlns:a16="http://schemas.microsoft.com/office/drawing/2014/main" id="{7CC2414B-0006-BD1A-A477-90E9C1448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25" y="333375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F076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507" name="Shape 106">
            <a:extLst>
              <a:ext uri="{FF2B5EF4-FFF2-40B4-BE49-F238E27FC236}">
                <a16:creationId xmlns:a16="http://schemas.microsoft.com/office/drawing/2014/main" id="{1E83EF2A-7F9F-C0A2-13AC-593BE01AE54D}"/>
              </a:ext>
            </a:extLst>
          </p:cNvPr>
          <p:cNvSpPr>
            <a:spLocks/>
          </p:cNvSpPr>
          <p:nvPr/>
        </p:nvSpPr>
        <p:spPr bwMode="auto">
          <a:xfrm>
            <a:off x="2411413" y="333375"/>
            <a:ext cx="6299200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0762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21508" name="Shape 107">
            <a:extLst>
              <a:ext uri="{FF2B5EF4-FFF2-40B4-BE49-F238E27FC236}">
                <a16:creationId xmlns:a16="http://schemas.microsoft.com/office/drawing/2014/main" id="{9EA97E54-111E-E312-A2AF-B60B390D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0" y="439738"/>
            <a:ext cx="8143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2.0</a:t>
            </a:r>
          </a:p>
        </p:txBody>
      </p:sp>
      <p:sp>
        <p:nvSpPr>
          <p:cNvPr id="21509" name="Shape 109">
            <a:extLst>
              <a:ext uri="{FF2B5EF4-FFF2-40B4-BE49-F238E27FC236}">
                <a16:creationId xmlns:a16="http://schemas.microsoft.com/office/drawing/2014/main" id="{993A97D6-E6E3-C67D-F02D-B3F9AFF1A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04813"/>
            <a:ext cx="498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Kemasan Bilik Penginapan </a:t>
            </a:r>
            <a:r>
              <a:rPr lang="en-US" altLang="en-US" sz="2000" b="1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(Housekeeping)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5246FC-6DED-DDF0-6264-670E81CCE169}"/>
              </a:ext>
            </a:extLst>
          </p:cNvPr>
          <p:cNvSpPr/>
          <p:nvPr/>
        </p:nvSpPr>
        <p:spPr>
          <a:xfrm>
            <a:off x="1584325" y="1252538"/>
            <a:ext cx="7126288" cy="1384300"/>
          </a:xfrm>
          <a:prstGeom prst="rect">
            <a:avLst/>
          </a:prstGeom>
          <a:ln>
            <a:solidFill>
              <a:srgbClr val="F07624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u="sng" dirty="0" err="1">
                <a:latin typeface="+mj-lt"/>
                <a:cs typeface="Arial" charset="0"/>
              </a:rPr>
              <a:t>Bilik</a:t>
            </a:r>
            <a:r>
              <a:rPr lang="en-US" sz="1400" b="1" u="sng" dirty="0">
                <a:latin typeface="+mj-lt"/>
                <a:cs typeface="Arial" charset="0"/>
              </a:rPr>
              <a:t> OKU</a:t>
            </a:r>
          </a:p>
          <a:p>
            <a:pPr eaLnBrk="1" hangingPunct="1">
              <a:defRPr/>
            </a:pPr>
            <a:r>
              <a:rPr lang="en-US" sz="1400" dirty="0">
                <a:latin typeface="+mj-lt"/>
              </a:rPr>
              <a:t>7) </a:t>
            </a:r>
            <a:r>
              <a:rPr lang="en-US" sz="1400" dirty="0" err="1">
                <a:latin typeface="+mj-lt"/>
              </a:rPr>
              <a:t>Ruang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Tandas</a:t>
            </a:r>
            <a:endParaRPr lang="en-US" sz="1400" dirty="0">
              <a:latin typeface="+mj-lt"/>
            </a:endParaRPr>
          </a:p>
          <a:p>
            <a:pPr eaLnBrk="1" hangingPunct="1">
              <a:defRPr/>
            </a:pPr>
            <a:r>
              <a:rPr lang="en-US" sz="1400" dirty="0">
                <a:latin typeface="+mj-lt"/>
              </a:rPr>
              <a:t>8) </a:t>
            </a:r>
            <a:r>
              <a:rPr lang="en-US" sz="1400" dirty="0" err="1">
                <a:latin typeface="+mj-lt"/>
              </a:rPr>
              <a:t>Ruang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Bilik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Mandi</a:t>
            </a:r>
            <a:endParaRPr lang="en-US" sz="1400" i="1" dirty="0">
              <a:latin typeface="+mj-lt"/>
              <a:cs typeface="Arial" charset="0"/>
            </a:endParaRPr>
          </a:p>
          <a:p>
            <a:pPr eaLnBrk="1" hangingPunct="1">
              <a:defRPr/>
            </a:pPr>
            <a:r>
              <a:rPr lang="en-US" altLang="en-US" sz="1400" i="1" dirty="0">
                <a:latin typeface="+mj-lt"/>
                <a:cs typeface="Arial" charset="0"/>
              </a:rPr>
              <a:t>9) Hand Rail</a:t>
            </a:r>
          </a:p>
          <a:p>
            <a:pPr eaLnBrk="1" hangingPunct="1">
              <a:defRPr/>
            </a:pPr>
            <a:r>
              <a:rPr lang="en-US" altLang="en-US" sz="1400" dirty="0">
                <a:latin typeface="+mj-lt"/>
                <a:cs typeface="Arial" charset="0"/>
              </a:rPr>
              <a:t>10) </a:t>
            </a:r>
            <a:r>
              <a:rPr lang="en-US" altLang="en-US" sz="1400" i="1" dirty="0">
                <a:latin typeface="+mj-lt"/>
                <a:cs typeface="Arial" charset="0"/>
              </a:rPr>
              <a:t>Shower</a:t>
            </a:r>
          </a:p>
          <a:p>
            <a:pPr eaLnBrk="1" hangingPunct="1">
              <a:defRPr/>
            </a:pPr>
            <a:r>
              <a:rPr lang="en-US" altLang="en-US" sz="1400" dirty="0">
                <a:latin typeface="+mj-lt"/>
                <a:cs typeface="Arial" charset="0"/>
              </a:rPr>
              <a:t>11) </a:t>
            </a:r>
            <a:r>
              <a:rPr lang="en-US" altLang="en-US" sz="1400" i="1" dirty="0">
                <a:latin typeface="+mj-lt"/>
                <a:cs typeface="Arial" charset="0"/>
              </a:rPr>
              <a:t>Shower Stool – </a:t>
            </a:r>
            <a:r>
              <a:rPr lang="en-US" altLang="en-US" sz="1400" dirty="0" err="1">
                <a:solidFill>
                  <a:srgbClr val="FF0000"/>
                </a:solidFill>
                <a:latin typeface="+mj-lt"/>
                <a:cs typeface="Arial" charset="0"/>
              </a:rPr>
              <a:t>Tiada</a:t>
            </a:r>
            <a:endParaRPr lang="en-US" altLang="en-US" sz="14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8FC2FB-6816-9FFD-5D39-E9DDCB8AA0C0}"/>
              </a:ext>
            </a:extLst>
          </p:cNvPr>
          <p:cNvSpPr/>
          <p:nvPr/>
        </p:nvSpPr>
        <p:spPr>
          <a:xfrm>
            <a:off x="3203575" y="3068638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A7D821-5A7E-C644-00DC-EF088CD7CC82}"/>
              </a:ext>
            </a:extLst>
          </p:cNvPr>
          <p:cNvSpPr/>
          <p:nvPr/>
        </p:nvSpPr>
        <p:spPr>
          <a:xfrm>
            <a:off x="6900863" y="3068638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8</a:t>
            </a:r>
          </a:p>
        </p:txBody>
      </p:sp>
      <p:pic>
        <p:nvPicPr>
          <p:cNvPr id="21513" name="Content Placeholder 3">
            <a:extLst>
              <a:ext uri="{FF2B5EF4-FFF2-40B4-BE49-F238E27FC236}">
                <a16:creationId xmlns:a16="http://schemas.microsoft.com/office/drawing/2014/main" id="{7FDDFD6E-558B-260F-7B66-787997EFC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313113"/>
            <a:ext cx="360521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A122D84-42E9-68EE-A772-C9D7FAB34158}"/>
              </a:ext>
            </a:extLst>
          </p:cNvPr>
          <p:cNvSpPr/>
          <p:nvPr/>
        </p:nvSpPr>
        <p:spPr>
          <a:xfrm>
            <a:off x="5681663" y="4149725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9</a:t>
            </a:r>
          </a:p>
        </p:txBody>
      </p:sp>
      <p:pic>
        <p:nvPicPr>
          <p:cNvPr id="21515" name="Content Placeholder 3">
            <a:extLst>
              <a:ext uri="{FF2B5EF4-FFF2-40B4-BE49-F238E27FC236}">
                <a16:creationId xmlns:a16="http://schemas.microsoft.com/office/drawing/2014/main" id="{0A697B41-09EB-AC64-92E0-FC2BD8DBE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3313113"/>
            <a:ext cx="370363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4D2EE55-1932-7B34-620F-F5AE28B1DE0F}"/>
              </a:ext>
            </a:extLst>
          </p:cNvPr>
          <p:cNvSpPr/>
          <p:nvPr/>
        </p:nvSpPr>
        <p:spPr>
          <a:xfrm>
            <a:off x="2759075" y="4684713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8E07AB3-AE84-DD19-1706-C2881D8E1A88}"/>
              </a:ext>
            </a:extLst>
          </p:cNvPr>
          <p:cNvSpPr/>
          <p:nvPr/>
        </p:nvSpPr>
        <p:spPr>
          <a:xfrm>
            <a:off x="4284663" y="5229225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5FEC899-6C1D-3272-8C25-7D8AE33904FA}"/>
              </a:ext>
            </a:extLst>
          </p:cNvPr>
          <p:cNvSpPr/>
          <p:nvPr/>
        </p:nvSpPr>
        <p:spPr>
          <a:xfrm>
            <a:off x="7812088" y="4365625"/>
            <a:ext cx="503237" cy="3190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5167DA-F50C-238A-9523-3389FBD9DF70}"/>
              </a:ext>
            </a:extLst>
          </p:cNvPr>
          <p:cNvSpPr/>
          <p:nvPr/>
        </p:nvSpPr>
        <p:spPr>
          <a:xfrm>
            <a:off x="17463" y="333375"/>
            <a:ext cx="1458912" cy="1295400"/>
          </a:xfrm>
          <a:prstGeom prst="rect">
            <a:avLst/>
          </a:prstGeom>
          <a:ln>
            <a:solidFill>
              <a:srgbClr val="F076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Doubletree by Hilton Penang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2" descr="Luxury 5 Star Hotel | Petronas Towers | Mandarin Oriental, Kuala Lumpur">
            <a:extLst>
              <a:ext uri="{FF2B5EF4-FFF2-40B4-BE49-F238E27FC236}">
                <a16:creationId xmlns:a16="http://schemas.microsoft.com/office/drawing/2014/main" id="{BE218102-1EF6-CF48-0732-0D243D03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509838"/>
            <a:ext cx="27670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Shape 105">
            <a:extLst>
              <a:ext uri="{FF2B5EF4-FFF2-40B4-BE49-F238E27FC236}">
                <a16:creationId xmlns:a16="http://schemas.microsoft.com/office/drawing/2014/main" id="{C87D6F51-40EC-3310-FB96-B6FF5CE07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60350"/>
            <a:ext cx="1116013" cy="768350"/>
          </a:xfrm>
          <a:prstGeom prst="homePlate">
            <a:avLst>
              <a:gd name="adj" fmla="val 54885"/>
            </a:avLst>
          </a:prstGeom>
          <a:solidFill>
            <a:srgbClr val="F076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556" name="Shape 106">
            <a:extLst>
              <a:ext uri="{FF2B5EF4-FFF2-40B4-BE49-F238E27FC236}">
                <a16:creationId xmlns:a16="http://schemas.microsoft.com/office/drawing/2014/main" id="{690560C6-1E21-6F4E-F4B8-081B0407F4D9}"/>
              </a:ext>
            </a:extLst>
          </p:cNvPr>
          <p:cNvSpPr>
            <a:spLocks/>
          </p:cNvSpPr>
          <p:nvPr/>
        </p:nvSpPr>
        <p:spPr bwMode="auto">
          <a:xfrm>
            <a:off x="2433638" y="260350"/>
            <a:ext cx="56292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0762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23557" name="Shape 107">
            <a:extLst>
              <a:ext uri="{FF2B5EF4-FFF2-40B4-BE49-F238E27FC236}">
                <a16:creationId xmlns:a16="http://schemas.microsoft.com/office/drawing/2014/main" id="{4DF74E1A-280B-8732-5F73-74DE0AEFC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33375"/>
            <a:ext cx="8143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2.0</a:t>
            </a:r>
          </a:p>
        </p:txBody>
      </p:sp>
      <p:sp>
        <p:nvSpPr>
          <p:cNvPr id="23558" name="Shape 109">
            <a:extLst>
              <a:ext uri="{FF2B5EF4-FFF2-40B4-BE49-F238E27FC236}">
                <a16:creationId xmlns:a16="http://schemas.microsoft.com/office/drawing/2014/main" id="{737C5413-6F55-5981-6F74-695EB2A0B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322263"/>
            <a:ext cx="498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Kemasan Bilik Penginapan </a:t>
            </a:r>
            <a:r>
              <a:rPr lang="en-US" altLang="en-US" sz="2000" b="1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(Housekeeping)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437EE5-C73E-9D83-52DE-C148A181839F}"/>
              </a:ext>
            </a:extLst>
          </p:cNvPr>
          <p:cNvSpPr/>
          <p:nvPr/>
        </p:nvSpPr>
        <p:spPr>
          <a:xfrm>
            <a:off x="1619250" y="1101725"/>
            <a:ext cx="6443663" cy="127793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u="sng" dirty="0" err="1">
                <a:latin typeface="+mj-lt"/>
                <a:cs typeface="Arial" charset="0"/>
              </a:rPr>
              <a:t>Jenis</a:t>
            </a:r>
            <a:r>
              <a:rPr lang="en-US" sz="1400" b="1" u="sng" dirty="0">
                <a:latin typeface="+mj-lt"/>
                <a:cs typeface="Arial" charset="0"/>
              </a:rPr>
              <a:t> </a:t>
            </a:r>
            <a:r>
              <a:rPr lang="en-US" sz="1400" b="1" u="sng" dirty="0" err="1">
                <a:latin typeface="+mj-lt"/>
                <a:cs typeface="Arial" charset="0"/>
              </a:rPr>
              <a:t>Setiap</a:t>
            </a:r>
            <a:r>
              <a:rPr lang="en-US" sz="1400" b="1" u="sng" dirty="0">
                <a:latin typeface="+mj-lt"/>
                <a:cs typeface="Arial" charset="0"/>
              </a:rPr>
              <a:t> </a:t>
            </a:r>
            <a:r>
              <a:rPr lang="en-US" sz="1400" b="1" u="sng" dirty="0" err="1">
                <a:latin typeface="+mj-lt"/>
                <a:cs typeface="Arial" charset="0"/>
              </a:rPr>
              <a:t>Bilik</a:t>
            </a:r>
            <a:r>
              <a:rPr lang="en-US" sz="1400" b="1" u="sng" dirty="0">
                <a:latin typeface="+mj-lt"/>
                <a:cs typeface="Arial" charset="0"/>
              </a:rPr>
              <a:t> </a:t>
            </a:r>
          </a:p>
          <a:p>
            <a:pPr marL="369888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en-US" altLang="en-US" sz="1400" dirty="0" err="1">
                <a:latin typeface="+mj-lt"/>
                <a:cs typeface="Arial" charset="0"/>
              </a:rPr>
              <a:t>Bilik</a:t>
            </a:r>
            <a:r>
              <a:rPr lang="en-US" altLang="en-US" sz="1400" dirty="0">
                <a:latin typeface="+mj-lt"/>
                <a:cs typeface="Arial" charset="0"/>
              </a:rPr>
              <a:t> Standard</a:t>
            </a:r>
          </a:p>
          <a:p>
            <a:pPr marL="369888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en-US" altLang="en-US" sz="1400" dirty="0" err="1">
                <a:latin typeface="+mj-lt"/>
                <a:cs typeface="Arial" charset="0"/>
              </a:rPr>
              <a:t>Bilik</a:t>
            </a:r>
            <a:r>
              <a:rPr lang="en-US" altLang="en-US" sz="1400" dirty="0">
                <a:latin typeface="+mj-lt"/>
                <a:cs typeface="Arial" charset="0"/>
              </a:rPr>
              <a:t> Superior</a:t>
            </a:r>
          </a:p>
          <a:p>
            <a:pPr marL="369888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en-US" altLang="en-US" sz="1400" dirty="0" err="1">
                <a:latin typeface="+mj-lt"/>
                <a:cs typeface="Arial" charset="0"/>
              </a:rPr>
              <a:t>Bilik</a:t>
            </a:r>
            <a:r>
              <a:rPr lang="en-US" altLang="en-US" sz="1400" dirty="0">
                <a:latin typeface="+mj-lt"/>
                <a:cs typeface="Arial" charset="0"/>
              </a:rPr>
              <a:t> Deluxe / Family </a:t>
            </a:r>
          </a:p>
          <a:p>
            <a:pPr marL="369888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en-US" altLang="en-US" sz="1400" dirty="0" err="1">
                <a:latin typeface="+mj-lt"/>
                <a:cs typeface="Arial" charset="0"/>
              </a:rPr>
              <a:t>Bilik</a:t>
            </a:r>
            <a:r>
              <a:rPr lang="en-US" altLang="en-US" sz="1400" dirty="0">
                <a:latin typeface="+mj-lt"/>
                <a:cs typeface="Arial" charset="0"/>
              </a:rPr>
              <a:t> Suite</a:t>
            </a:r>
          </a:p>
          <a:p>
            <a:pPr marL="369888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en-US" altLang="en-US" sz="1400" dirty="0" err="1">
                <a:latin typeface="+mj-lt"/>
                <a:cs typeface="Arial" charset="0"/>
              </a:rPr>
              <a:t>Nyatakan</a:t>
            </a:r>
            <a:r>
              <a:rPr lang="en-US" altLang="en-US" sz="1400" dirty="0">
                <a:latin typeface="+mj-lt"/>
                <a:cs typeface="Arial" charset="0"/>
              </a:rPr>
              <a:t> lain-lain – </a:t>
            </a:r>
            <a:r>
              <a:rPr lang="en-US" altLang="en-US" sz="1400" dirty="0" err="1">
                <a:solidFill>
                  <a:srgbClr val="FF0000"/>
                </a:solidFill>
                <a:latin typeface="+mj-lt"/>
                <a:cs typeface="Arial" charset="0"/>
              </a:rPr>
              <a:t>Jenis</a:t>
            </a:r>
            <a:r>
              <a:rPr lang="en-US" altLang="en-US" sz="1400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+mj-lt"/>
                <a:cs typeface="Arial" charset="0"/>
              </a:rPr>
              <a:t>Bilik</a:t>
            </a:r>
            <a:endParaRPr lang="en-US" altLang="en-US" sz="14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pic>
        <p:nvPicPr>
          <p:cNvPr id="23560" name="Content Placeholder 3">
            <a:extLst>
              <a:ext uri="{FF2B5EF4-FFF2-40B4-BE49-F238E27FC236}">
                <a16:creationId xmlns:a16="http://schemas.microsoft.com/office/drawing/2014/main" id="{1899BFE7-DE8E-00D0-100C-D772A220A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2509838"/>
            <a:ext cx="27860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Content Placeholder 9">
            <a:extLst>
              <a:ext uri="{FF2B5EF4-FFF2-40B4-BE49-F238E27FC236}">
                <a16:creationId xmlns:a16="http://schemas.microsoft.com/office/drawing/2014/main" id="{02119A36-E805-6D4D-535C-2D695D8EC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06950"/>
            <a:ext cx="26924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9" descr="D:\amirul\A\mandarin orientel\DSC_0237.JPG">
            <a:extLst>
              <a:ext uri="{FF2B5EF4-FFF2-40B4-BE49-F238E27FC236}">
                <a16:creationId xmlns:a16="http://schemas.microsoft.com/office/drawing/2014/main" id="{51E44E18-6BB6-4E14-CEA5-B346358AC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824413"/>
            <a:ext cx="325120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7" descr="D:\amirul\A\mandarin orientel\DSC_0247.JPG">
            <a:extLst>
              <a:ext uri="{FF2B5EF4-FFF2-40B4-BE49-F238E27FC236}">
                <a16:creationId xmlns:a16="http://schemas.microsoft.com/office/drawing/2014/main" id="{A17B34AE-9475-C550-86C6-1ECB5CF96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4868863"/>
            <a:ext cx="2760662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51AC5C6-36EE-B75A-045C-FB1658EFC0A7}"/>
              </a:ext>
            </a:extLst>
          </p:cNvPr>
          <p:cNvSpPr/>
          <p:nvPr/>
        </p:nvSpPr>
        <p:spPr>
          <a:xfrm>
            <a:off x="3373438" y="2509838"/>
            <a:ext cx="215900" cy="2174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6EDCC1-345F-56D6-863F-38A1053C044E}"/>
              </a:ext>
            </a:extLst>
          </p:cNvPr>
          <p:cNvSpPr/>
          <p:nvPr/>
        </p:nvSpPr>
        <p:spPr>
          <a:xfrm>
            <a:off x="6242050" y="2538413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034526-AB81-8F34-1EEE-B856AB918657}"/>
              </a:ext>
            </a:extLst>
          </p:cNvPr>
          <p:cNvSpPr/>
          <p:nvPr/>
        </p:nvSpPr>
        <p:spPr>
          <a:xfrm>
            <a:off x="250825" y="4824413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DD73D3-9436-32F7-57BC-02954EAE4E81}"/>
              </a:ext>
            </a:extLst>
          </p:cNvPr>
          <p:cNvSpPr/>
          <p:nvPr/>
        </p:nvSpPr>
        <p:spPr>
          <a:xfrm>
            <a:off x="3059113" y="4797425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777780-6CD3-0FD3-230C-465A9EC90013}"/>
              </a:ext>
            </a:extLst>
          </p:cNvPr>
          <p:cNvSpPr/>
          <p:nvPr/>
        </p:nvSpPr>
        <p:spPr>
          <a:xfrm>
            <a:off x="5867400" y="4760913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EA7D4D7C-FD33-1C40-50A5-9526246A8D25}"/>
              </a:ext>
            </a:extLst>
          </p:cNvPr>
          <p:cNvSpPr txBox="1">
            <a:spLocks/>
          </p:cNvSpPr>
          <p:nvPr/>
        </p:nvSpPr>
        <p:spPr>
          <a:xfrm>
            <a:off x="1619250" y="2509838"/>
            <a:ext cx="1668463" cy="214312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kern="0" dirty="0"/>
              <a:t>Gambar </a:t>
            </a:r>
            <a:r>
              <a:rPr lang="en-US" altLang="en-US" kern="0" dirty="0" err="1"/>
              <a:t>mewakili</a:t>
            </a:r>
            <a:r>
              <a:rPr lang="en-US" altLang="en-US" kern="0" dirty="0"/>
              <a:t> </a:t>
            </a:r>
            <a:r>
              <a:rPr lang="en-US" altLang="en-US" kern="0" dirty="0" err="1"/>
              <a:t>Jenis</a:t>
            </a:r>
            <a:r>
              <a:rPr lang="en-US" altLang="en-US" kern="0" dirty="0"/>
              <a:t>  </a:t>
            </a:r>
            <a:r>
              <a:rPr lang="en-US" altLang="en-US" kern="0" dirty="0" err="1"/>
              <a:t>setiap</a:t>
            </a:r>
            <a:r>
              <a:rPr lang="en-US" altLang="en-US" kern="0" dirty="0"/>
              <a:t> </a:t>
            </a:r>
            <a:r>
              <a:rPr lang="en-US" altLang="en-US" kern="0" dirty="0" err="1"/>
              <a:t>bilik</a:t>
            </a:r>
            <a:r>
              <a:rPr lang="en-US" altLang="en-US" kern="0" dirty="0"/>
              <a:t> </a:t>
            </a:r>
            <a:r>
              <a:rPr lang="en-US" altLang="en-US" kern="0" dirty="0" err="1"/>
              <a:t>boleh</a:t>
            </a:r>
            <a:r>
              <a:rPr lang="en-US" altLang="en-US" kern="0" dirty="0"/>
              <a:t> </a:t>
            </a:r>
            <a:r>
              <a:rPr lang="en-US" altLang="en-US" kern="0" dirty="0" err="1"/>
              <a:t>dinyatakan</a:t>
            </a:r>
            <a:r>
              <a:rPr lang="en-US" altLang="en-US" kern="0" dirty="0"/>
              <a:t> 5 </a:t>
            </a:r>
            <a:r>
              <a:rPr lang="en-US" altLang="en-US" kern="0" dirty="0" err="1"/>
              <a:t>gambar</a:t>
            </a:r>
            <a:r>
              <a:rPr lang="en-US" altLang="en-US" kern="0" dirty="0"/>
              <a:t> </a:t>
            </a:r>
            <a:r>
              <a:rPr lang="en-US" altLang="en-US" kern="0" dirty="0" err="1"/>
              <a:t>sahaja</a:t>
            </a:r>
            <a:r>
              <a:rPr lang="en-US" altLang="en-US" kern="0" dirty="0"/>
              <a:t> dan </a:t>
            </a:r>
            <a:r>
              <a:rPr lang="en-US" altLang="en-US" kern="0" dirty="0" err="1"/>
              <a:t>penambahan</a:t>
            </a:r>
            <a:r>
              <a:rPr lang="en-US" altLang="en-US" kern="0" dirty="0"/>
              <a:t> </a:t>
            </a:r>
            <a:r>
              <a:rPr lang="en-US" altLang="en-US" kern="0" dirty="0" err="1"/>
              <a:t>slaid</a:t>
            </a:r>
            <a:r>
              <a:rPr lang="en-US" altLang="en-US" kern="0" dirty="0"/>
              <a:t> </a:t>
            </a:r>
            <a:r>
              <a:rPr lang="en-US" altLang="en-US" kern="0" dirty="0" err="1"/>
              <a:t>dibenarkan</a:t>
            </a:r>
            <a:r>
              <a:rPr lang="en-US" altLang="en-US" kern="0" dirty="0"/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endParaRPr lang="en-US" altLang="en-US" kern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3FCBEC-AA31-1093-CC81-A4151B31F9D5}"/>
              </a:ext>
            </a:extLst>
          </p:cNvPr>
          <p:cNvSpPr/>
          <p:nvPr/>
        </p:nvSpPr>
        <p:spPr>
          <a:xfrm>
            <a:off x="0" y="260350"/>
            <a:ext cx="1495425" cy="2493963"/>
          </a:xfrm>
          <a:prstGeom prst="rect">
            <a:avLst/>
          </a:prstGeom>
          <a:ln>
            <a:solidFill>
              <a:srgbClr val="F076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Hotel Mandarin Oriental &amp; Doubletree by Hilton Penang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09C19-F2EC-68A2-4523-167998629131}"/>
              </a:ext>
            </a:extLst>
          </p:cNvPr>
          <p:cNvSpPr txBox="1"/>
          <p:nvPr/>
        </p:nvSpPr>
        <p:spPr>
          <a:xfrm>
            <a:off x="5219700" y="1557338"/>
            <a:ext cx="2493963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00" kern="0" dirty="0">
                <a:latin typeface="+mj-lt"/>
              </a:rPr>
              <a:t>No di </a:t>
            </a:r>
            <a:r>
              <a:rPr lang="en-US" altLang="en-US" sz="1400" kern="0" dirty="0" err="1">
                <a:latin typeface="+mj-lt"/>
              </a:rPr>
              <a:t>paparan</a:t>
            </a:r>
            <a:r>
              <a:rPr lang="en-US" altLang="en-US" sz="1400" kern="0" dirty="0">
                <a:latin typeface="+mj-lt"/>
              </a:rPr>
              <a:t> Gambar </a:t>
            </a:r>
            <a:r>
              <a:rPr lang="en-US" altLang="en-US" sz="1400" kern="0" dirty="0" err="1">
                <a:latin typeface="+mj-lt"/>
              </a:rPr>
              <a:t>mewakili</a:t>
            </a:r>
            <a:r>
              <a:rPr lang="en-US" altLang="en-US" sz="1400" kern="0" dirty="0">
                <a:latin typeface="+mj-lt"/>
              </a:rPr>
              <a:t> </a:t>
            </a:r>
            <a:r>
              <a:rPr lang="en-US" altLang="en-US" sz="1400" kern="0" dirty="0" err="1">
                <a:latin typeface="+mj-lt"/>
              </a:rPr>
              <a:t>Jenis</a:t>
            </a:r>
            <a:r>
              <a:rPr lang="en-US" altLang="en-US" sz="1400" kern="0" dirty="0">
                <a:latin typeface="+mj-lt"/>
              </a:rPr>
              <a:t>  </a:t>
            </a:r>
            <a:r>
              <a:rPr lang="en-US" altLang="en-US" sz="1400" kern="0" dirty="0" err="1">
                <a:latin typeface="+mj-lt"/>
              </a:rPr>
              <a:t>setiap</a:t>
            </a:r>
            <a:r>
              <a:rPr lang="en-US" altLang="en-US" sz="1400" kern="0" dirty="0">
                <a:latin typeface="+mj-lt"/>
              </a:rPr>
              <a:t> </a:t>
            </a:r>
            <a:r>
              <a:rPr lang="en-US" altLang="en-US" sz="1400" kern="0" dirty="0" err="1">
                <a:latin typeface="+mj-lt"/>
              </a:rPr>
              <a:t>bilik</a:t>
            </a:r>
            <a:endParaRPr lang="en-US" sz="1400" dirty="0">
              <a:latin typeface="+mj-lt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C7396581-117F-2AF3-6017-0070EDA2D342}"/>
              </a:ext>
            </a:extLst>
          </p:cNvPr>
          <p:cNvSpPr/>
          <p:nvPr/>
        </p:nvSpPr>
        <p:spPr>
          <a:xfrm>
            <a:off x="4859338" y="1341438"/>
            <a:ext cx="217487" cy="9540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74C1F96C-48B2-0287-5D55-18EFCEBD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4876800"/>
            <a:ext cx="17240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Content Placeholder 4">
            <a:extLst>
              <a:ext uri="{FF2B5EF4-FFF2-40B4-BE49-F238E27FC236}">
                <a16:creationId xmlns:a16="http://schemas.microsoft.com/office/drawing/2014/main" id="{E2AEE1E9-19BE-81DE-7505-D13F1A320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2852738"/>
            <a:ext cx="3382962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hape 105">
            <a:extLst>
              <a:ext uri="{FF2B5EF4-FFF2-40B4-BE49-F238E27FC236}">
                <a16:creationId xmlns:a16="http://schemas.microsoft.com/office/drawing/2014/main" id="{4C9B1112-3A37-A916-1444-D09F5B112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3" y="333375"/>
            <a:ext cx="1116012" cy="768350"/>
          </a:xfrm>
          <a:prstGeom prst="homePlate">
            <a:avLst>
              <a:gd name="adj" fmla="val 54885"/>
            </a:avLst>
          </a:prstGeom>
          <a:solidFill>
            <a:srgbClr val="F076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05" name="Shape 106">
            <a:extLst>
              <a:ext uri="{FF2B5EF4-FFF2-40B4-BE49-F238E27FC236}">
                <a16:creationId xmlns:a16="http://schemas.microsoft.com/office/drawing/2014/main" id="{4CB5418A-AE33-12F2-0750-575FAF8DA159}"/>
              </a:ext>
            </a:extLst>
          </p:cNvPr>
          <p:cNvSpPr>
            <a:spLocks/>
          </p:cNvSpPr>
          <p:nvPr/>
        </p:nvSpPr>
        <p:spPr bwMode="auto">
          <a:xfrm>
            <a:off x="2771775" y="333375"/>
            <a:ext cx="5832475" cy="7683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2147483646 w 120000"/>
              <a:gd name="T9" fmla="*/ 2147483646 h 120000"/>
              <a:gd name="T10" fmla="*/ 0 w 120000"/>
              <a:gd name="T11" fmla="*/ 0 h 1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00"/>
              <a:gd name="T19" fmla="*/ 0 h 120000"/>
              <a:gd name="T20" fmla="*/ 120000 w 120000"/>
              <a:gd name="T21" fmla="*/ 120000 h 1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F0762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US"/>
          </a:p>
        </p:txBody>
      </p:sp>
      <p:sp>
        <p:nvSpPr>
          <p:cNvPr id="25606" name="Shape 107">
            <a:extLst>
              <a:ext uri="{FF2B5EF4-FFF2-40B4-BE49-F238E27FC236}">
                <a16:creationId xmlns:a16="http://schemas.microsoft.com/office/drawing/2014/main" id="{757F04B6-1455-06E4-2753-8FD0CF53F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39738"/>
            <a:ext cx="8143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0" rIns="91425" bIns="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2.0</a:t>
            </a:r>
          </a:p>
        </p:txBody>
      </p:sp>
      <p:sp>
        <p:nvSpPr>
          <p:cNvPr id="25607" name="Shape 109">
            <a:extLst>
              <a:ext uri="{FF2B5EF4-FFF2-40B4-BE49-F238E27FC236}">
                <a16:creationId xmlns:a16="http://schemas.microsoft.com/office/drawing/2014/main" id="{0562DCFC-126D-5755-F225-26BE24FE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404813"/>
            <a:ext cx="498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Kemasan Bilik Penginapan </a:t>
            </a:r>
            <a:r>
              <a:rPr lang="en-US" altLang="en-US" sz="2000" b="1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(Housekeeping)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42B456-7349-9A7A-507A-57B7A9ADDBF3}"/>
              </a:ext>
            </a:extLst>
          </p:cNvPr>
          <p:cNvSpPr/>
          <p:nvPr/>
        </p:nvSpPr>
        <p:spPr>
          <a:xfrm>
            <a:off x="1835150" y="1187450"/>
            <a:ext cx="6769100" cy="1471613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u="sng" dirty="0" err="1">
                <a:latin typeface="+mj-lt"/>
                <a:cs typeface="Arial" charset="0"/>
              </a:rPr>
              <a:t>Kelengkapan</a:t>
            </a:r>
            <a:r>
              <a:rPr lang="en-US" sz="1400" b="1" u="sng" dirty="0">
                <a:latin typeface="+mj-lt"/>
                <a:cs typeface="Arial" charset="0"/>
              </a:rPr>
              <a:t> </a:t>
            </a:r>
            <a:r>
              <a:rPr lang="en-US" sz="1400" b="1" u="sng" dirty="0" err="1">
                <a:latin typeface="+mj-lt"/>
                <a:cs typeface="Arial" charset="0"/>
              </a:rPr>
              <a:t>Bilik</a:t>
            </a:r>
            <a:endParaRPr lang="en-US" sz="1400" b="1" u="sng" dirty="0">
              <a:latin typeface="+mj-lt"/>
              <a:cs typeface="Arial" charset="0"/>
            </a:endParaRPr>
          </a:p>
          <a:p>
            <a:pPr marL="369888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en-US" sz="1400" dirty="0" err="1">
                <a:latin typeface="+mj-lt"/>
              </a:rPr>
              <a:t>Peti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Keselamatan</a:t>
            </a:r>
            <a:endParaRPr lang="en-US" sz="1400" dirty="0">
              <a:latin typeface="+mj-lt"/>
            </a:endParaRPr>
          </a:p>
          <a:p>
            <a:pPr marL="369888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en-US" sz="1400" dirty="0" err="1">
                <a:latin typeface="+mj-lt"/>
              </a:rPr>
              <a:t>Seterika</a:t>
            </a:r>
            <a:endParaRPr lang="en-US" sz="1400" dirty="0">
              <a:latin typeface="+mj-lt"/>
            </a:endParaRPr>
          </a:p>
          <a:p>
            <a:pPr marL="369888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en-US" sz="1400" dirty="0" err="1">
                <a:latin typeface="+mj-lt"/>
              </a:rPr>
              <a:t>Penyangkut</a:t>
            </a:r>
            <a:r>
              <a:rPr lang="en-US" sz="1400" dirty="0">
                <a:latin typeface="+mj-lt"/>
              </a:rPr>
              <a:t> Baju</a:t>
            </a:r>
          </a:p>
          <a:p>
            <a:pPr marL="369888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en-US" sz="1400" dirty="0" err="1">
                <a:latin typeface="+mj-lt"/>
              </a:rPr>
              <a:t>Cerek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Elektrik</a:t>
            </a:r>
            <a:endParaRPr lang="en-US" sz="1400" dirty="0">
              <a:latin typeface="+mj-lt"/>
            </a:endParaRPr>
          </a:p>
          <a:p>
            <a:pPr marL="369888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en-US" sz="1400" dirty="0" err="1">
                <a:latin typeface="+mj-lt"/>
              </a:rPr>
              <a:t>Arah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Kiblat</a:t>
            </a:r>
            <a:endParaRPr lang="en-US" sz="1400" dirty="0">
              <a:latin typeface="+mj-lt"/>
            </a:endParaRPr>
          </a:p>
          <a:p>
            <a:pPr marL="369888" indent="-3429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arenR"/>
              <a:defRPr/>
            </a:pPr>
            <a:r>
              <a:rPr lang="en-US" sz="1400" dirty="0" err="1">
                <a:latin typeface="+mj-lt"/>
              </a:rPr>
              <a:t>Telefon</a:t>
            </a:r>
            <a:endParaRPr lang="en-US" sz="1400" dirty="0">
              <a:latin typeface="+mj-lt"/>
            </a:endParaRPr>
          </a:p>
        </p:txBody>
      </p:sp>
      <p:pic>
        <p:nvPicPr>
          <p:cNvPr id="25609" name="Content Placeholder 3">
            <a:extLst>
              <a:ext uri="{FF2B5EF4-FFF2-40B4-BE49-F238E27FC236}">
                <a16:creationId xmlns:a16="http://schemas.microsoft.com/office/drawing/2014/main" id="{BA155461-D57C-9083-BAE9-A2641FA17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876800"/>
            <a:ext cx="25495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Content Placeholder 3">
            <a:extLst>
              <a:ext uri="{FF2B5EF4-FFF2-40B4-BE49-F238E27FC236}">
                <a16:creationId xmlns:a16="http://schemas.microsoft.com/office/drawing/2014/main" id="{1C46ADE5-5843-55E0-DFE5-FF34289476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852738"/>
            <a:ext cx="34575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DA9140A-179A-1016-3DCD-58BC0AB6B311}"/>
              </a:ext>
            </a:extLst>
          </p:cNvPr>
          <p:cNvSpPr/>
          <p:nvPr/>
        </p:nvSpPr>
        <p:spPr>
          <a:xfrm>
            <a:off x="1979613" y="3211513"/>
            <a:ext cx="215900" cy="2174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0E9B3F-0169-0762-0F02-9936B626CA7C}"/>
              </a:ext>
            </a:extLst>
          </p:cNvPr>
          <p:cNvSpPr/>
          <p:nvPr/>
        </p:nvSpPr>
        <p:spPr>
          <a:xfrm>
            <a:off x="5580063" y="2924175"/>
            <a:ext cx="215900" cy="2174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F144B4F-FC40-1885-EF07-815FD1399FE8}"/>
              </a:ext>
            </a:extLst>
          </p:cNvPr>
          <p:cNvSpPr/>
          <p:nvPr/>
        </p:nvSpPr>
        <p:spPr>
          <a:xfrm>
            <a:off x="2867025" y="4224338"/>
            <a:ext cx="215900" cy="2174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F0E5DD6-C043-8E78-E73E-5FCA02A38BC7}"/>
              </a:ext>
            </a:extLst>
          </p:cNvPr>
          <p:cNvSpPr txBox="1">
            <a:spLocks/>
          </p:cNvSpPr>
          <p:nvPr/>
        </p:nvSpPr>
        <p:spPr>
          <a:xfrm>
            <a:off x="20638" y="2746375"/>
            <a:ext cx="1577975" cy="2014538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en-US" altLang="en-US" kern="0" dirty="0"/>
              <a:t>Gambar </a:t>
            </a:r>
            <a:r>
              <a:rPr lang="en-US" altLang="en-US" kern="0" dirty="0" err="1"/>
              <a:t>Kelengkapan</a:t>
            </a:r>
            <a:r>
              <a:rPr lang="en-US" altLang="en-US" kern="0" dirty="0"/>
              <a:t>  </a:t>
            </a:r>
            <a:r>
              <a:rPr lang="en-US" altLang="en-US" kern="0" dirty="0" err="1"/>
              <a:t>bilik</a:t>
            </a:r>
            <a:r>
              <a:rPr lang="en-US" altLang="en-US" kern="0" dirty="0"/>
              <a:t> </a:t>
            </a:r>
            <a:r>
              <a:rPr lang="en-US" altLang="en-US" kern="0" dirty="0" err="1"/>
              <a:t>boleh</a:t>
            </a:r>
            <a:r>
              <a:rPr lang="en-US" altLang="en-US" kern="0" dirty="0"/>
              <a:t> </a:t>
            </a:r>
            <a:r>
              <a:rPr lang="en-US" altLang="en-US" kern="0" dirty="0" err="1"/>
              <a:t>dinyatakan</a:t>
            </a:r>
            <a:r>
              <a:rPr lang="en-US" altLang="en-US" kern="0" dirty="0"/>
              <a:t> 5 </a:t>
            </a:r>
            <a:r>
              <a:rPr lang="en-US" altLang="en-US" kern="0" dirty="0" err="1"/>
              <a:t>gambar</a:t>
            </a:r>
            <a:r>
              <a:rPr lang="en-US" altLang="en-US" kern="0" dirty="0"/>
              <a:t> </a:t>
            </a:r>
            <a:r>
              <a:rPr lang="en-US" altLang="en-US" kern="0" dirty="0" err="1"/>
              <a:t>sahaja</a:t>
            </a:r>
            <a:r>
              <a:rPr lang="en-US" altLang="en-US" kern="0" dirty="0"/>
              <a:t> dan </a:t>
            </a:r>
            <a:r>
              <a:rPr lang="en-US" altLang="en-US" kern="0" dirty="0" err="1"/>
              <a:t>penambahan</a:t>
            </a:r>
            <a:r>
              <a:rPr lang="en-US" altLang="en-US" kern="0" dirty="0"/>
              <a:t> </a:t>
            </a:r>
            <a:r>
              <a:rPr lang="en-US" altLang="en-US" kern="0" dirty="0" err="1"/>
              <a:t>slaid</a:t>
            </a:r>
            <a:r>
              <a:rPr lang="en-US" altLang="en-US" kern="0" dirty="0"/>
              <a:t> </a:t>
            </a:r>
            <a:r>
              <a:rPr lang="en-US" altLang="en-US" kern="0" dirty="0" err="1"/>
              <a:t>dibenarkan</a:t>
            </a:r>
            <a:r>
              <a:rPr lang="en-US" altLang="en-US" kern="0" dirty="0"/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6E87DC-4484-6F08-EA66-7AA90AA41893}"/>
              </a:ext>
            </a:extLst>
          </p:cNvPr>
          <p:cNvSpPr/>
          <p:nvPr/>
        </p:nvSpPr>
        <p:spPr>
          <a:xfrm>
            <a:off x="4716463" y="5473700"/>
            <a:ext cx="215900" cy="2174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7C07A0-F165-3FD5-6B79-545CCE04F818}"/>
              </a:ext>
            </a:extLst>
          </p:cNvPr>
          <p:cNvSpPr/>
          <p:nvPr/>
        </p:nvSpPr>
        <p:spPr>
          <a:xfrm>
            <a:off x="2497138" y="5270500"/>
            <a:ext cx="215900" cy="2174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pic>
        <p:nvPicPr>
          <p:cNvPr id="25617" name="Content Placeholder 3">
            <a:extLst>
              <a:ext uri="{FF2B5EF4-FFF2-40B4-BE49-F238E27FC236}">
                <a16:creationId xmlns:a16="http://schemas.microsoft.com/office/drawing/2014/main" id="{665824F6-BDBC-2E76-793B-B1BC49B89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876800"/>
            <a:ext cx="26416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95BCA1B-3688-3C8C-B267-103F898CC39F}"/>
              </a:ext>
            </a:extLst>
          </p:cNvPr>
          <p:cNvSpPr/>
          <p:nvPr/>
        </p:nvSpPr>
        <p:spPr>
          <a:xfrm>
            <a:off x="6372225" y="5270500"/>
            <a:ext cx="215900" cy="2174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2D8DE3-41E1-BEA9-E153-76522870442D}"/>
              </a:ext>
            </a:extLst>
          </p:cNvPr>
          <p:cNvSpPr/>
          <p:nvPr/>
        </p:nvSpPr>
        <p:spPr>
          <a:xfrm>
            <a:off x="17463" y="333375"/>
            <a:ext cx="1458912" cy="1295400"/>
          </a:xfrm>
          <a:prstGeom prst="rect">
            <a:avLst/>
          </a:prstGeom>
          <a:ln>
            <a:solidFill>
              <a:srgbClr val="F076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Doubletree by Hilton Penang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C36FE1DC-B5A2-76BB-D29D-5DF9EE141082}"/>
              </a:ext>
            </a:extLst>
          </p:cNvPr>
          <p:cNvSpPr/>
          <p:nvPr/>
        </p:nvSpPr>
        <p:spPr>
          <a:xfrm>
            <a:off x="4859338" y="1609725"/>
            <a:ext cx="217487" cy="9556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F37B8F-946F-5005-39BC-1CB2EFDE6C90}"/>
              </a:ext>
            </a:extLst>
          </p:cNvPr>
          <p:cNvSpPr txBox="1"/>
          <p:nvPr/>
        </p:nvSpPr>
        <p:spPr>
          <a:xfrm>
            <a:off x="5219700" y="1754188"/>
            <a:ext cx="2493963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00" kern="0" dirty="0">
                <a:latin typeface="+mj-lt"/>
              </a:rPr>
              <a:t>No di </a:t>
            </a:r>
            <a:r>
              <a:rPr lang="en-US" altLang="en-US" sz="1400" kern="0" dirty="0" err="1">
                <a:latin typeface="+mj-lt"/>
              </a:rPr>
              <a:t>paparan</a:t>
            </a:r>
            <a:r>
              <a:rPr lang="en-US" altLang="en-US" sz="1400" kern="0" dirty="0">
                <a:latin typeface="+mj-lt"/>
              </a:rPr>
              <a:t> Gambar </a:t>
            </a:r>
            <a:r>
              <a:rPr lang="en-US" altLang="en-US" sz="1400" kern="0" dirty="0" err="1">
                <a:latin typeface="+mj-lt"/>
              </a:rPr>
              <a:t>mewakili</a:t>
            </a:r>
            <a:r>
              <a:rPr lang="en-US" altLang="en-US" sz="1400" kern="0" dirty="0">
                <a:latin typeface="+mj-lt"/>
              </a:rPr>
              <a:t> </a:t>
            </a:r>
            <a:r>
              <a:rPr lang="en-US" altLang="en-US" sz="1400" kern="0" dirty="0" err="1">
                <a:latin typeface="+mj-lt"/>
              </a:rPr>
              <a:t>Jenis</a:t>
            </a:r>
            <a:r>
              <a:rPr lang="en-US" altLang="en-US" sz="1400" kern="0" dirty="0">
                <a:latin typeface="+mj-lt"/>
              </a:rPr>
              <a:t>  item di </a:t>
            </a:r>
            <a:r>
              <a:rPr lang="en-US" altLang="en-US" sz="1400" kern="0" dirty="0" err="1">
                <a:latin typeface="+mj-lt"/>
              </a:rPr>
              <a:t>dalam</a:t>
            </a:r>
            <a:r>
              <a:rPr lang="en-US" altLang="en-US" sz="1400" kern="0" dirty="0">
                <a:latin typeface="+mj-lt"/>
              </a:rPr>
              <a:t> </a:t>
            </a:r>
            <a:r>
              <a:rPr lang="en-US" altLang="en-US" sz="1400" kern="0" dirty="0" err="1">
                <a:latin typeface="+mj-lt"/>
              </a:rPr>
              <a:t>bilik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Custom 1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8177</TotalTime>
  <Words>1249</Words>
  <Application>Microsoft Macintosh PowerPoint</Application>
  <PresentationFormat>On-screen Show (4:3)</PresentationFormat>
  <Paragraphs>397</Paragraphs>
  <Slides>56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 Unicode MS</vt:lpstr>
      <vt:lpstr>Arial</vt:lpstr>
      <vt:lpstr>Arial Rounded MT Bold</vt:lpstr>
      <vt:lpstr>Berlin Sans FB</vt:lpstr>
      <vt:lpstr>Calibri</vt:lpstr>
      <vt:lpstr>Gill Sans MT</vt:lpstr>
      <vt:lpstr>Tahoma</vt:lpstr>
      <vt:lpstr>Times New Roman</vt:lpstr>
      <vt:lpstr>Wingdings</vt:lpstr>
      <vt:lpstr>Office Theme</vt:lpstr>
      <vt:lpstr>Contents Slide Master</vt:lpstr>
      <vt:lpstr>LAPORAN PEMERIKSAAN PREMIS PENGINAPAN PELANCONG</vt:lpstr>
      <vt:lpstr>NOTA PENGHARGAAN</vt:lpstr>
      <vt:lpstr>FORMAT SLAID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SPICE &amp; HERB GARDEN</vt:lpstr>
      <vt:lpstr>PENGASINGAN SAMPAH</vt:lpstr>
      <vt:lpstr>BOILER ROOM</vt:lpstr>
      <vt:lpstr>Penggunaan Air Kitar Semula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Office365</cp:lastModifiedBy>
  <cp:revision>145</cp:revision>
  <cp:lastPrinted>2017-04-25T03:51:34Z</cp:lastPrinted>
  <dcterms:created xsi:type="dcterms:W3CDTF">2011-08-18T06:58:58Z</dcterms:created>
  <dcterms:modified xsi:type="dcterms:W3CDTF">2023-03-10T03:33:29Z</dcterms:modified>
</cp:coreProperties>
</file>